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Garamond"/>
      <p:regular r:id="rId37"/>
      <p:bold r:id="rId38"/>
      <p:italic r:id="rId39"/>
      <p:boldItalic r:id="rId40"/>
    </p:embeddedFont>
    <p:embeddedFont>
      <p:font typeface="Helvetica Neue"/>
      <p:regular r:id="rId41"/>
      <p:bold r:id="rId42"/>
      <p:italic r:id="rId43"/>
      <p:boldItalic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hKGpFSyzOONxra7Eql5MaIf0XY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aramond-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CenturyGothic-bold.fntdata"/><Relationship Id="rId45"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CenturyGothic-boldItalic.fntdata"/><Relationship Id="rId47" Type="http://schemas.openxmlformats.org/officeDocument/2006/relationships/font" Target="fonts/CenturyGothic-italic.fntdata"/><Relationship Id="rId49" Type="http://customschemas.google.com/relationships/presentationmetadata" Target="meta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Garamond-regular.fntdata"/><Relationship Id="rId36" Type="http://schemas.openxmlformats.org/officeDocument/2006/relationships/slide" Target="slides/slide30.xml"/><Relationship Id="rId39" Type="http://schemas.openxmlformats.org/officeDocument/2006/relationships/font" Target="fonts/Garamond-italic.fntdata"/><Relationship Id="rId38" Type="http://schemas.openxmlformats.org/officeDocument/2006/relationships/font" Target="fonts/Garamon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Shape</a:t>
            </a:r>
            <a:r>
              <a:rPr lang="en-US"/>
              <a:t>: </a:t>
            </a:r>
            <a:r>
              <a:rPr b="0" i="0" lang="en-US">
                <a:solidFill>
                  <a:srgbClr val="000000"/>
                </a:solidFill>
                <a:highlight>
                  <a:srgbClr val="FFFFFF"/>
                </a:highlight>
                <a:latin typeface="Helvetica Neue"/>
                <a:ea typeface="Helvetica Neue"/>
                <a:cs typeface="Helvetica Neue"/>
                <a:sym typeface="Helvetica Neue"/>
              </a:rPr>
              <a:t>All rice classes are elongated and not circular. The eccentricity of each was close to 1 and not 0 which signifies elongated in shape</a:t>
            </a:r>
            <a:endParaRPr/>
          </a:p>
        </p:txBody>
      </p:sp>
      <p:sp>
        <p:nvSpPr>
          <p:cNvPr id="853" name="Google Shape;85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FF0000"/>
                </a:solidFill>
              </a:rPr>
              <a:t>Higher color intensity makes it easier to identify </a:t>
            </a:r>
            <a:endParaRPr>
              <a:solidFill>
                <a:srgbClr val="FF0000"/>
              </a:solidFill>
            </a:endParaRPr>
          </a:p>
        </p:txBody>
      </p:sp>
      <p:sp>
        <p:nvSpPr>
          <p:cNvPr id="860" name="Google Shape;86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Layers: Conv2D with 32 filters, Conv2D with 64 filters, Conv2D with 128 filters (optional), Dense layers with dropout for regularization. Conv2D with 32,64 and 128 filters refers to the 2-dimensional nature of the input data and each layers will learn 32, 64 and 128 different features or patterns from the data respectively.</a:t>
            </a:r>
            <a:endParaRPr/>
          </a:p>
          <a:p>
            <a:pPr indent="0" lvl="0" marL="0" rtl="0" algn="l">
              <a:spcBef>
                <a:spcPts val="0"/>
              </a:spcBef>
              <a:spcAft>
                <a:spcPts val="0"/>
              </a:spcAft>
              <a:buNone/>
            </a:pPr>
            <a:r>
              <a:rPr lang="en-US"/>
              <a:t>The dense layers combines the features learned by the model convolution layers and makes final classification and prediction.</a:t>
            </a:r>
            <a:endParaRPr/>
          </a:p>
        </p:txBody>
      </p:sp>
      <p:sp>
        <p:nvSpPr>
          <p:cNvPr id="868" name="Google Shape;86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Epoch: This is a complete  pass through the entire training dataset by the learning algorithm. Each epoch took approximately 30 minutes and increased up to 60 minutes with the advanced models.</a:t>
            </a:r>
            <a:endParaRPr/>
          </a:p>
        </p:txBody>
      </p:sp>
      <p:sp>
        <p:nvSpPr>
          <p:cNvPr id="877" name="Google Shape;87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provided plots illustrate the training and validation loss and accuracy over epochs for a machine learning model. The training loss decreases steadily, indicating that the model is effectively learning from the training data. While the validation loss also decreases initially, it begins to fluctuate after a few epochs, suggesting potential overfitting. The training accuracy shows consistent improvement, and the validation accuracy, despite some fluctuations, remains high and close to the training accuracy, indicating good generalization to unseen data. To further enhance model performance and mitigate overfitting, techniques such as early stopping, cross-validation, regularization, and data augmentation could be considered. Overall, the model demonstrates strong learning and generalization capabilities, albeit with minor signs of overfitting in the validation metrics.</a:t>
            </a:r>
            <a:endParaRPr/>
          </a:p>
        </p:txBody>
      </p:sp>
      <p:sp>
        <p:nvSpPr>
          <p:cNvPr id="923" name="Google Shape;9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confusion matrix shows that the model performs exceptionally well with high correct classification rates, particularly for Ipsala, which has a perfect classification. There are minor misclassifications, mainly for Jasmine and Basmati, which could indicate similarities between these classes that the model finds challenging to distinguish. The overall performance is strong, with most classes having a high number of correctly classified instances and relatively low misclassifications.</a:t>
            </a:r>
            <a:endParaRPr/>
          </a:p>
        </p:txBody>
      </p:sp>
      <p:sp>
        <p:nvSpPr>
          <p:cNvPr id="932" name="Google Shape;93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ROC curves and AUC values demonstrate that the model performs exceptionally well for all classes, with nearly perfect classification for Arborio, Ipsala, and Karacadag (AUC = 1.00) and excellent performance for Basmati and Jasmine (AUC = 0.99). This indicates that the model is highly accurate and effective in identifying the correct class for each instance.</a:t>
            </a:r>
            <a:endParaRPr/>
          </a:p>
        </p:txBody>
      </p:sp>
      <p:sp>
        <p:nvSpPr>
          <p:cNvPr id="940" name="Google Shape;94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Model Accuracy: The training accuracy (blue line) steadily increases, reaching approximately 98.77% by the end of the training process. The validation accuracy (orange line) also rises, consistently outperforming the training accuracy and approaching 98.87%.</a:t>
            </a:r>
            <a:endParaRPr/>
          </a:p>
          <a:p>
            <a:pPr indent="0" lvl="0" marL="0" rtl="0" algn="l">
              <a:spcBef>
                <a:spcPts val="0"/>
              </a:spcBef>
              <a:spcAft>
                <a:spcPts val="0"/>
              </a:spcAft>
              <a:buNone/>
            </a:pPr>
            <a:r>
              <a:t/>
            </a:r>
            <a:endParaRPr b="0" i="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Model Loss: The training loss (blue line) continuously decreases, dropping to about 0.0364 by the end of the training. The validation loss (orange line) also shows a steady decline, reaching around 0.0348, indicating effective learning and generalization.</a:t>
            </a:r>
            <a:endParaRPr/>
          </a:p>
          <a:p>
            <a:pPr indent="0" lvl="0" marL="0" rtl="0" algn="l">
              <a:spcBef>
                <a:spcPts val="0"/>
              </a:spcBef>
              <a:spcAft>
                <a:spcPts val="0"/>
              </a:spcAft>
              <a:buNone/>
            </a:pPr>
            <a:r>
              <a:t/>
            </a:r>
            <a:endParaRPr/>
          </a:p>
        </p:txBody>
      </p:sp>
      <p:sp>
        <p:nvSpPr>
          <p:cNvPr id="984" name="Google Shape;98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confusion matrix for the rice grain classification model demonstrates strong performance across all five rice grain varieties: Arborio, Karacadag, Jasmine, Ipsala, and Basmati. The diagonal elements, representing the correctly classified instances for each variety, are notably high, indicating excellent precision and recall. Specifically, Arborio was correctly classified 14,824 times, with only minor misclassifications (11 as Jasmine, 34 as Ipsala, and 131 as Basmati). Karacadag was correctly classified 14,708 times, with 286 instances misclassified as Ipsala. Jasmine achieved almost perfect classification with 14,998 correct predictions and only two misclassifications. Ipsala had 14,728 correct predictions, with the majority of misclassifications occurring as Karacadag (127 instances). Basmati was correctly classified 14,900 times, with very few misclassifications (96 as Arborio and 4 as Ipsala).</a:t>
            </a:r>
            <a:endParaRPr/>
          </a:p>
        </p:txBody>
      </p:sp>
      <p:sp>
        <p:nvSpPr>
          <p:cNvPr id="993" name="Google Shape;99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000000"/>
                </a:solidFill>
                <a:highlight>
                  <a:srgbClr val="FFFFFF"/>
                </a:highlight>
                <a:latin typeface="Helvetica Neue"/>
                <a:ea typeface="Helvetica Neue"/>
                <a:cs typeface="Helvetica Neue"/>
                <a:sym typeface="Helvetica Neue"/>
              </a:rPr>
              <a:t>Model Accuracy (Left Graph):</a:t>
            </a:r>
            <a:endParaRPr b="0" i="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training accuracy (blue line) starts at around 70% and rapidly increases, reaching approximately 94% by the 10th epoch. The validation accuracy (orange line) begins slightly higher than the training accuracy and also increases steadily, leveling off around 95%. The close alignment and steady increase of both training and validation accuracy indicate that the model is learning effectively without significant overfitting. The validation accuracy consistently being higher or very close to the training accuracy is a positive sign of good generalization.</a:t>
            </a:r>
            <a:endParaRPr/>
          </a:p>
          <a:p>
            <a:pPr indent="0" lvl="0" marL="0" rtl="0" algn="l">
              <a:spcBef>
                <a:spcPts val="0"/>
              </a:spcBef>
              <a:spcAft>
                <a:spcPts val="0"/>
              </a:spcAft>
              <a:buNone/>
            </a:pPr>
            <a:r>
              <a:t/>
            </a:r>
            <a:endParaRPr b="0" i="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i="0" lang="en-US">
                <a:solidFill>
                  <a:srgbClr val="000000"/>
                </a:solidFill>
                <a:highlight>
                  <a:srgbClr val="FFFFFF"/>
                </a:highlight>
                <a:latin typeface="Helvetica Neue"/>
                <a:ea typeface="Helvetica Neue"/>
                <a:cs typeface="Helvetica Neue"/>
                <a:sym typeface="Helvetica Neue"/>
              </a:rPr>
              <a:t>Model Loss (Right Graph):</a:t>
            </a:r>
            <a:endParaRPr b="0" i="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0" i="0" lang="en-US">
                <a:solidFill>
                  <a:srgbClr val="000000"/>
                </a:solidFill>
                <a:highlight>
                  <a:srgbClr val="FFFFFF"/>
                </a:highlight>
                <a:latin typeface="Helvetica Neue"/>
                <a:ea typeface="Helvetica Neue"/>
                <a:cs typeface="Helvetica Neue"/>
                <a:sym typeface="Helvetica Neue"/>
              </a:rPr>
              <a:t>The training loss (blue line) starts at around 0.9 and decreases significantly, reaching approximately 0.1 by the 10th epoch. The validation loss (orange line) also decreases from about 0.5 to just below 0.1. The continuous decrease in both training and validation loss demonstrates that the model is effectively minimizing errors during training and validation phases. The close tracking of validation loss with the training loss further confirms the model's strong generalization performance.</a:t>
            </a:r>
            <a:endParaRPr/>
          </a:p>
          <a:p>
            <a:pPr indent="0" lvl="0" marL="0" rtl="0" algn="l">
              <a:spcBef>
                <a:spcPts val="0"/>
              </a:spcBef>
              <a:spcAft>
                <a:spcPts val="0"/>
              </a:spcAft>
              <a:buNone/>
            </a:pPr>
            <a:r>
              <a:t/>
            </a:r>
            <a:endParaRPr/>
          </a:p>
        </p:txBody>
      </p:sp>
      <p:sp>
        <p:nvSpPr>
          <p:cNvPr id="1039" name="Google Shape;103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000000"/>
                </a:solidFill>
                <a:highlight>
                  <a:srgbClr val="FFFFFF"/>
                </a:highlight>
                <a:latin typeface="Helvetica Neue"/>
                <a:ea typeface="Helvetica Neue"/>
                <a:cs typeface="Helvetica Neue"/>
                <a:sym typeface="Helvetica Neue"/>
              </a:rPr>
              <a:t>The confusion matrix</a:t>
            </a:r>
            <a:r>
              <a:rPr b="0" i="0" lang="en-US">
                <a:solidFill>
                  <a:srgbClr val="000000"/>
                </a:solidFill>
                <a:highlight>
                  <a:srgbClr val="FFFFFF"/>
                </a:highlight>
                <a:latin typeface="Helvetica Neue"/>
                <a:ea typeface="Helvetica Neue"/>
                <a:cs typeface="Helvetica Neue"/>
                <a:sym typeface="Helvetica Neue"/>
              </a:rPr>
              <a:t> demonstrates the high accuracy of the classification model across five rice grain varieties. The model achieves excellent precision for Jasmine, Arborio, and Karacadag, with true positive counts of 14,977, 14,696, and 14,800, respectively, and minimal misclassifications. While the performance for Ipsala is slightly lower, with 14,122 true positives and notable misclassifications (243 as Arborio, 394 as Karacadag, and 205 as Jasmine), it still maintains a strong accuracy. Basmati also shows strong results with 14,585 correctly identified instances and 415 misclassified ones. Overall, the model performs robustly, accurately identifying the majority of instances across all classes, with only a few notable misclassifications primarily involving Ipsala.</a:t>
            </a:r>
            <a:endParaRPr/>
          </a:p>
        </p:txBody>
      </p:sp>
      <p:sp>
        <p:nvSpPr>
          <p:cNvPr id="1048" name="Google Shape;104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000000"/>
                </a:solidFill>
                <a:highlight>
                  <a:srgbClr val="FFFFFF"/>
                </a:highlight>
                <a:latin typeface="Helvetica Neue"/>
                <a:ea typeface="Helvetica Neue"/>
                <a:cs typeface="Helvetica Neue"/>
                <a:sym typeface="Helvetica Neue"/>
              </a:rPr>
              <a:t>The ROC curves and AUC</a:t>
            </a:r>
            <a:r>
              <a:rPr b="0" i="0" lang="en-US">
                <a:solidFill>
                  <a:srgbClr val="000000"/>
                </a:solidFill>
                <a:highlight>
                  <a:srgbClr val="FFFFFF"/>
                </a:highlight>
                <a:latin typeface="Helvetica Neue"/>
                <a:ea typeface="Helvetica Neue"/>
                <a:cs typeface="Helvetica Neue"/>
                <a:sym typeface="Helvetica Neue"/>
              </a:rPr>
              <a:t> values demonstrate that the model performs exceptionally well for all classes, with nearly perfect classification for Arborio, Ipsala, Karacadag, Basmati and Jasmine (AUC = 1.00). This indicates that the model is highly accurate and effective in identifying the correct class for each instance.</a:t>
            </a:r>
            <a:endParaRPr/>
          </a:p>
        </p:txBody>
      </p:sp>
      <p:sp>
        <p:nvSpPr>
          <p:cNvPr id="1056" name="Google Shape;105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Google Shape;112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Garamond"/>
              <a:buNone/>
            </a:pPr>
            <a:r>
              <a:rPr lang="en-US" sz="1200">
                <a:latin typeface="Garamond"/>
                <a:ea typeface="Garamond"/>
                <a:cs typeface="Garamond"/>
                <a:sym typeface="Garamond"/>
              </a:rPr>
              <a:t>This high level of accuracy underscores the model's capability in distinguishing between the five rice varieties: Arborio, Karacadag, Jasmine, Ipsala, and Basmati.</a:t>
            </a:r>
            <a:endParaRPr/>
          </a:p>
          <a:p>
            <a:pPr indent="0" lvl="0" marL="0" rtl="0" algn="l">
              <a:spcBef>
                <a:spcPts val="0"/>
              </a:spcBef>
              <a:spcAft>
                <a:spcPts val="0"/>
              </a:spcAft>
              <a:buNone/>
            </a:pPr>
            <a:r>
              <a:t/>
            </a:r>
            <a:endParaRPr/>
          </a:p>
        </p:txBody>
      </p:sp>
      <p:sp>
        <p:nvSpPr>
          <p:cNvPr id="1126" name="Google Shape;112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32"/>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p:nvPr>
            <p:ph idx="2" type="pic"/>
          </p:nvPr>
        </p:nvSpPr>
        <p:spPr>
          <a:xfrm>
            <a:off x="2589212" y="634965"/>
            <a:ext cx="8915400" cy="3854970"/>
          </a:xfrm>
          <a:prstGeom prst="rect">
            <a:avLst/>
          </a:prstGeom>
          <a:noFill/>
          <a:ln>
            <a:noFill/>
          </a:ln>
        </p:spPr>
      </p:sp>
      <p:sp>
        <p:nvSpPr>
          <p:cNvPr id="46" name="Google Shape;46;p32"/>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47" name="Google Shape;47;p3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2"/>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2"/>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6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0" name="Shape 110"/>
        <p:cNvGrpSpPr/>
        <p:nvPr/>
      </p:nvGrpSpPr>
      <p:grpSpPr>
        <a:xfrm>
          <a:off x="0" y="0"/>
          <a:ext cx="0" cy="0"/>
          <a:chOff x="0" y="0"/>
          <a:chExt cx="0" cy="0"/>
        </a:xfrm>
      </p:grpSpPr>
      <p:sp>
        <p:nvSpPr>
          <p:cNvPr id="111" name="Google Shape;111;p65"/>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5"/>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3" name="Google Shape;113;p6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6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6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7" name="Shape 117"/>
        <p:cNvGrpSpPr/>
        <p:nvPr/>
      </p:nvGrpSpPr>
      <p:grpSpPr>
        <a:xfrm>
          <a:off x="0" y="0"/>
          <a:ext cx="0" cy="0"/>
          <a:chOff x="0" y="0"/>
          <a:chExt cx="0" cy="0"/>
        </a:xfrm>
      </p:grpSpPr>
      <p:sp>
        <p:nvSpPr>
          <p:cNvPr id="118" name="Google Shape;118;p66"/>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66"/>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0" name="Google Shape;120;p66"/>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21" name="Google Shape;121;p6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6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66"/>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6"/>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66"/>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6" name="Google Shape;126;p66"/>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7" name="Shape 127"/>
        <p:cNvGrpSpPr/>
        <p:nvPr/>
      </p:nvGrpSpPr>
      <p:grpSpPr>
        <a:xfrm>
          <a:off x="0" y="0"/>
          <a:ext cx="0" cy="0"/>
          <a:chOff x="0" y="0"/>
          <a:chExt cx="0" cy="0"/>
        </a:xfrm>
      </p:grpSpPr>
      <p:sp>
        <p:nvSpPr>
          <p:cNvPr id="128" name="Google Shape;128;p67"/>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7"/>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0" name="Google Shape;130;p6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6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6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4" name="Shape 134"/>
        <p:cNvGrpSpPr/>
        <p:nvPr/>
      </p:nvGrpSpPr>
      <p:grpSpPr>
        <a:xfrm>
          <a:off x="0" y="0"/>
          <a:ext cx="0" cy="0"/>
          <a:chOff x="0" y="0"/>
          <a:chExt cx="0" cy="0"/>
        </a:xfrm>
      </p:grpSpPr>
      <p:sp>
        <p:nvSpPr>
          <p:cNvPr id="135" name="Google Shape;135;p68"/>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8"/>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7" name="Google Shape;137;p68"/>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8" name="Google Shape;138;p6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6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8"/>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8"/>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68"/>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43" name="Google Shape;143;p68"/>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4" name="Shape 144"/>
        <p:cNvGrpSpPr/>
        <p:nvPr/>
      </p:nvGrpSpPr>
      <p:grpSpPr>
        <a:xfrm>
          <a:off x="0" y="0"/>
          <a:ext cx="0" cy="0"/>
          <a:chOff x="0" y="0"/>
          <a:chExt cx="0" cy="0"/>
        </a:xfrm>
      </p:grpSpPr>
      <p:sp>
        <p:nvSpPr>
          <p:cNvPr id="145" name="Google Shape;145;p69"/>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69"/>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7" name="Google Shape;147;p69"/>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8" name="Google Shape;148;p6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6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6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7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70"/>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5" name="Google Shape;155;p7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7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7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Google Shape;160;p71"/>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71"/>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62" name="Google Shape;162;p7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7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7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8" name="Shape 168"/>
        <p:cNvGrpSpPr/>
        <p:nvPr/>
      </p:nvGrpSpPr>
      <p:grpSpPr>
        <a:xfrm>
          <a:off x="0" y="0"/>
          <a:ext cx="0" cy="0"/>
          <a:chOff x="0" y="0"/>
          <a:chExt cx="0" cy="0"/>
        </a:xfrm>
      </p:grpSpPr>
      <p:sp>
        <p:nvSpPr>
          <p:cNvPr id="169" name="Google Shape;169;p34"/>
          <p:cNvSpPr/>
          <p:nvPr>
            <p:ph idx="2" type="pic"/>
          </p:nvPr>
        </p:nvSpPr>
        <p:spPr>
          <a:xfrm>
            <a:off x="1679509" y="562895"/>
            <a:ext cx="3311968" cy="1800000"/>
          </a:xfrm>
          <a:prstGeom prst="rect">
            <a:avLst/>
          </a:prstGeom>
          <a:solidFill>
            <a:srgbClr val="F2F2F2"/>
          </a:solidFill>
          <a:ln>
            <a:noFill/>
          </a:ln>
        </p:spPr>
      </p:sp>
      <p:sp>
        <p:nvSpPr>
          <p:cNvPr id="170" name="Google Shape;170;p34"/>
          <p:cNvSpPr/>
          <p:nvPr>
            <p:ph idx="3" type="pic"/>
          </p:nvPr>
        </p:nvSpPr>
        <p:spPr>
          <a:xfrm>
            <a:off x="1679509" y="2531245"/>
            <a:ext cx="3311968" cy="1800000"/>
          </a:xfrm>
          <a:prstGeom prst="rect">
            <a:avLst/>
          </a:prstGeom>
          <a:solidFill>
            <a:srgbClr val="F2F2F2"/>
          </a:solidFill>
          <a:ln>
            <a:noFill/>
          </a:ln>
        </p:spPr>
      </p:sp>
      <p:sp>
        <p:nvSpPr>
          <p:cNvPr id="171" name="Google Shape;171;p34"/>
          <p:cNvSpPr/>
          <p:nvPr>
            <p:ph idx="4" type="pic"/>
          </p:nvPr>
        </p:nvSpPr>
        <p:spPr>
          <a:xfrm>
            <a:off x="1679509" y="4499595"/>
            <a:ext cx="3311968" cy="1800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72" name="Shape 172"/>
        <p:cNvGrpSpPr/>
        <p:nvPr/>
      </p:nvGrpSpPr>
      <p:grpSpPr>
        <a:xfrm>
          <a:off x="0" y="0"/>
          <a:ext cx="0" cy="0"/>
          <a:chOff x="0" y="0"/>
          <a:chExt cx="0" cy="0"/>
        </a:xfrm>
      </p:grpSpPr>
      <p:sp>
        <p:nvSpPr>
          <p:cNvPr id="173" name="Google Shape;173;p41"/>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174" name="Google Shape;174;p41"/>
          <p:cNvGrpSpPr/>
          <p:nvPr/>
        </p:nvGrpSpPr>
        <p:grpSpPr>
          <a:xfrm>
            <a:off x="68141" y="6574865"/>
            <a:ext cx="12056168" cy="228978"/>
            <a:chOff x="75323" y="6566118"/>
            <a:chExt cx="11600055" cy="220315"/>
          </a:xfrm>
        </p:grpSpPr>
        <p:grpSp>
          <p:nvGrpSpPr>
            <p:cNvPr id="175" name="Google Shape;175;p41"/>
            <p:cNvGrpSpPr/>
            <p:nvPr/>
          </p:nvGrpSpPr>
          <p:grpSpPr>
            <a:xfrm>
              <a:off x="75323" y="6566118"/>
              <a:ext cx="2546390" cy="220315"/>
              <a:chOff x="867801" y="5016138"/>
              <a:chExt cx="12167962" cy="1052778"/>
            </a:xfrm>
          </p:grpSpPr>
          <p:grpSp>
            <p:nvGrpSpPr>
              <p:cNvPr id="176" name="Google Shape;176;p41"/>
              <p:cNvGrpSpPr/>
              <p:nvPr/>
            </p:nvGrpSpPr>
            <p:grpSpPr>
              <a:xfrm>
                <a:off x="867801" y="5016138"/>
                <a:ext cx="5985696" cy="1052778"/>
                <a:chOff x="1552575" y="2628900"/>
                <a:chExt cx="3781344" cy="665072"/>
              </a:xfrm>
            </p:grpSpPr>
            <p:sp>
              <p:nvSpPr>
                <p:cNvPr id="177" name="Google Shape;177;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81" name="Google Shape;181;p41"/>
              <p:cNvGrpSpPr/>
              <p:nvPr/>
            </p:nvGrpSpPr>
            <p:grpSpPr>
              <a:xfrm>
                <a:off x="7050067" y="5016138"/>
                <a:ext cx="5985696" cy="1052778"/>
                <a:chOff x="1552575" y="2628900"/>
                <a:chExt cx="3781344" cy="665072"/>
              </a:xfrm>
            </p:grpSpPr>
            <p:sp>
              <p:nvSpPr>
                <p:cNvPr id="182" name="Google Shape;182;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86" name="Google Shape;186;p41"/>
            <p:cNvGrpSpPr/>
            <p:nvPr/>
          </p:nvGrpSpPr>
          <p:grpSpPr>
            <a:xfrm>
              <a:off x="2662180" y="6566118"/>
              <a:ext cx="2546390" cy="220315"/>
              <a:chOff x="867801" y="5016138"/>
              <a:chExt cx="12167962" cy="1052778"/>
            </a:xfrm>
          </p:grpSpPr>
          <p:grpSp>
            <p:nvGrpSpPr>
              <p:cNvPr id="187" name="Google Shape;187;p41"/>
              <p:cNvGrpSpPr/>
              <p:nvPr/>
            </p:nvGrpSpPr>
            <p:grpSpPr>
              <a:xfrm>
                <a:off x="867801" y="5016138"/>
                <a:ext cx="5985696" cy="1052778"/>
                <a:chOff x="1552575" y="2628900"/>
                <a:chExt cx="3781344" cy="665072"/>
              </a:xfrm>
            </p:grpSpPr>
            <p:sp>
              <p:nvSpPr>
                <p:cNvPr id="188" name="Google Shape;188;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2" name="Google Shape;192;p41"/>
              <p:cNvGrpSpPr/>
              <p:nvPr/>
            </p:nvGrpSpPr>
            <p:grpSpPr>
              <a:xfrm>
                <a:off x="7050067" y="5016138"/>
                <a:ext cx="5985696" cy="1052778"/>
                <a:chOff x="1552575" y="2628900"/>
                <a:chExt cx="3781344" cy="665072"/>
              </a:xfrm>
            </p:grpSpPr>
            <p:sp>
              <p:nvSpPr>
                <p:cNvPr id="193" name="Google Shape;193;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97" name="Google Shape;197;p41"/>
            <p:cNvGrpSpPr/>
            <p:nvPr/>
          </p:nvGrpSpPr>
          <p:grpSpPr>
            <a:xfrm>
              <a:off x="5249037" y="6566118"/>
              <a:ext cx="2546390" cy="220315"/>
              <a:chOff x="867801" y="5016138"/>
              <a:chExt cx="12167962" cy="1052778"/>
            </a:xfrm>
          </p:grpSpPr>
          <p:grpSp>
            <p:nvGrpSpPr>
              <p:cNvPr id="198" name="Google Shape;198;p41"/>
              <p:cNvGrpSpPr/>
              <p:nvPr/>
            </p:nvGrpSpPr>
            <p:grpSpPr>
              <a:xfrm>
                <a:off x="867801" y="5016138"/>
                <a:ext cx="5985696" cy="1052778"/>
                <a:chOff x="1552575" y="2628900"/>
                <a:chExt cx="3781344" cy="665072"/>
              </a:xfrm>
            </p:grpSpPr>
            <p:sp>
              <p:nvSpPr>
                <p:cNvPr id="199" name="Google Shape;199;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03" name="Google Shape;203;p41"/>
              <p:cNvGrpSpPr/>
              <p:nvPr/>
            </p:nvGrpSpPr>
            <p:grpSpPr>
              <a:xfrm>
                <a:off x="7050067" y="5016138"/>
                <a:ext cx="5985696" cy="1052778"/>
                <a:chOff x="1552575" y="2628900"/>
                <a:chExt cx="3781344" cy="665072"/>
              </a:xfrm>
            </p:grpSpPr>
            <p:sp>
              <p:nvSpPr>
                <p:cNvPr id="204" name="Google Shape;204;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08" name="Google Shape;208;p41"/>
            <p:cNvGrpSpPr/>
            <p:nvPr/>
          </p:nvGrpSpPr>
          <p:grpSpPr>
            <a:xfrm>
              <a:off x="7835894" y="6566118"/>
              <a:ext cx="2546390" cy="220315"/>
              <a:chOff x="867801" y="5016138"/>
              <a:chExt cx="12167962" cy="1052778"/>
            </a:xfrm>
          </p:grpSpPr>
          <p:grpSp>
            <p:nvGrpSpPr>
              <p:cNvPr id="209" name="Google Shape;209;p41"/>
              <p:cNvGrpSpPr/>
              <p:nvPr/>
            </p:nvGrpSpPr>
            <p:grpSpPr>
              <a:xfrm>
                <a:off x="867801" y="5016138"/>
                <a:ext cx="5985696" cy="1052778"/>
                <a:chOff x="1552575" y="2628900"/>
                <a:chExt cx="3781344" cy="665072"/>
              </a:xfrm>
            </p:grpSpPr>
            <p:sp>
              <p:nvSpPr>
                <p:cNvPr id="210" name="Google Shape;210;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14" name="Google Shape;214;p41"/>
              <p:cNvGrpSpPr/>
              <p:nvPr/>
            </p:nvGrpSpPr>
            <p:grpSpPr>
              <a:xfrm>
                <a:off x="7050067" y="5016138"/>
                <a:ext cx="5985696" cy="1052778"/>
                <a:chOff x="1552575" y="2628900"/>
                <a:chExt cx="3781344" cy="665072"/>
              </a:xfrm>
            </p:grpSpPr>
            <p:sp>
              <p:nvSpPr>
                <p:cNvPr id="215" name="Google Shape;215;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19" name="Google Shape;219;p41"/>
            <p:cNvGrpSpPr/>
            <p:nvPr/>
          </p:nvGrpSpPr>
          <p:grpSpPr>
            <a:xfrm>
              <a:off x="10422751" y="6566118"/>
              <a:ext cx="1252627" cy="220315"/>
              <a:chOff x="1552575" y="2628900"/>
              <a:chExt cx="3781344" cy="665072"/>
            </a:xfrm>
          </p:grpSpPr>
          <p:sp>
            <p:nvSpPr>
              <p:cNvPr id="220" name="Google Shape;220;p41"/>
              <p:cNvSpPr/>
              <p:nvPr/>
            </p:nvSpPr>
            <p:spPr>
              <a:xfrm>
                <a:off x="1552575" y="2629335"/>
                <a:ext cx="858195" cy="664636"/>
              </a:xfrm>
              <a:custGeom>
                <a:rect b="b" l="l" r="r" t="t"/>
                <a:pathLst>
                  <a:path extrusionOk="0" h="664636" w="858195">
                    <a:moveTo>
                      <a:pt x="195579" y="662893"/>
                    </a:moveTo>
                    <a:cubicBezTo>
                      <a:pt x="195579" y="507492"/>
                      <a:pt x="195579" y="355775"/>
                      <a:pt x="195579" y="199581"/>
                    </a:cubicBezTo>
                    <a:cubicBezTo>
                      <a:pt x="284176" y="199581"/>
                      <a:pt x="371506" y="199581"/>
                      <a:pt x="465452" y="199581"/>
                    </a:cubicBezTo>
                    <a:cubicBezTo>
                      <a:pt x="465452" y="259174"/>
                      <a:pt x="465452" y="320035"/>
                      <a:pt x="465452" y="385176"/>
                    </a:cubicBezTo>
                    <a:cubicBezTo>
                      <a:pt x="508007" y="385176"/>
                      <a:pt x="544183" y="385176"/>
                      <a:pt x="586777" y="385176"/>
                    </a:cubicBezTo>
                    <a:cubicBezTo>
                      <a:pt x="586777" y="292378"/>
                      <a:pt x="587768" y="200810"/>
                      <a:pt x="585470" y="109280"/>
                    </a:cubicBezTo>
                    <a:cubicBezTo>
                      <a:pt x="585193" y="98661"/>
                      <a:pt x="567006" y="79523"/>
                      <a:pt x="556941" y="79405"/>
                    </a:cubicBezTo>
                    <a:cubicBezTo>
                      <a:pt x="399242" y="77503"/>
                      <a:pt x="241542" y="78057"/>
                      <a:pt x="77225" y="78057"/>
                    </a:cubicBezTo>
                    <a:cubicBezTo>
                      <a:pt x="77225" y="276925"/>
                      <a:pt x="77225" y="469414"/>
                      <a:pt x="77225" y="664637"/>
                    </a:cubicBezTo>
                    <a:cubicBezTo>
                      <a:pt x="48657" y="664637"/>
                      <a:pt x="26746" y="664637"/>
                      <a:pt x="0" y="664637"/>
                    </a:cubicBezTo>
                    <a:cubicBezTo>
                      <a:pt x="0" y="443738"/>
                      <a:pt x="0" y="223712"/>
                      <a:pt x="0" y="0"/>
                    </a:cubicBezTo>
                    <a:cubicBezTo>
                      <a:pt x="220185" y="0"/>
                      <a:pt x="439301" y="0"/>
                      <a:pt x="662259" y="0"/>
                    </a:cubicBezTo>
                    <a:cubicBezTo>
                      <a:pt x="662259" y="154569"/>
                      <a:pt x="662259" y="307514"/>
                      <a:pt x="662259" y="464976"/>
                    </a:cubicBezTo>
                    <a:cubicBezTo>
                      <a:pt x="572553" y="464976"/>
                      <a:pt x="483758" y="464976"/>
                      <a:pt x="390485" y="464976"/>
                    </a:cubicBezTo>
                    <a:cubicBezTo>
                      <a:pt x="390485" y="403561"/>
                      <a:pt x="390485" y="344086"/>
                      <a:pt x="390485" y="279818"/>
                    </a:cubicBezTo>
                    <a:cubicBezTo>
                      <a:pt x="351536" y="279818"/>
                      <a:pt x="316905" y="279818"/>
                      <a:pt x="277322" y="279818"/>
                    </a:cubicBezTo>
                    <a:cubicBezTo>
                      <a:pt x="277322" y="377449"/>
                      <a:pt x="277322" y="477378"/>
                      <a:pt x="277322" y="581389"/>
                    </a:cubicBezTo>
                    <a:cubicBezTo>
                      <a:pt x="443936" y="581389"/>
                      <a:pt x="610115" y="581389"/>
                      <a:pt x="781089" y="581389"/>
                    </a:cubicBezTo>
                    <a:cubicBezTo>
                      <a:pt x="781089" y="387751"/>
                      <a:pt x="781089" y="196927"/>
                      <a:pt x="781089" y="1228"/>
                    </a:cubicBezTo>
                    <a:cubicBezTo>
                      <a:pt x="808666" y="1228"/>
                      <a:pt x="831569" y="1228"/>
                      <a:pt x="858195" y="1228"/>
                    </a:cubicBezTo>
                    <a:cubicBezTo>
                      <a:pt x="858195" y="220344"/>
                      <a:pt x="858195" y="439221"/>
                      <a:pt x="858195" y="662854"/>
                    </a:cubicBezTo>
                    <a:cubicBezTo>
                      <a:pt x="639753" y="662893"/>
                      <a:pt x="420836" y="662893"/>
                      <a:pt x="195579" y="662893"/>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41"/>
              <p:cNvSpPr/>
              <p:nvPr/>
            </p:nvSpPr>
            <p:spPr>
              <a:xfrm>
                <a:off x="3491844" y="2629335"/>
                <a:ext cx="859582" cy="664161"/>
              </a:xfrm>
              <a:custGeom>
                <a:rect b="b" l="l" r="r" t="t"/>
                <a:pathLst>
                  <a:path extrusionOk="0" h="664161" w="859582">
                    <a:moveTo>
                      <a:pt x="387751" y="465254"/>
                    </a:moveTo>
                    <a:cubicBezTo>
                      <a:pt x="387751" y="401619"/>
                      <a:pt x="387751" y="340560"/>
                      <a:pt x="387751" y="277441"/>
                    </a:cubicBezTo>
                    <a:cubicBezTo>
                      <a:pt x="347811" y="277441"/>
                      <a:pt x="314409" y="277441"/>
                      <a:pt x="276133" y="277441"/>
                    </a:cubicBezTo>
                    <a:cubicBezTo>
                      <a:pt x="276133" y="378440"/>
                      <a:pt x="276133" y="478290"/>
                      <a:pt x="276133" y="581825"/>
                    </a:cubicBezTo>
                    <a:cubicBezTo>
                      <a:pt x="442787" y="581825"/>
                      <a:pt x="607461" y="581825"/>
                      <a:pt x="779108" y="581825"/>
                    </a:cubicBezTo>
                    <a:cubicBezTo>
                      <a:pt x="779108" y="387949"/>
                      <a:pt x="779108" y="195698"/>
                      <a:pt x="779108" y="0"/>
                    </a:cubicBezTo>
                    <a:cubicBezTo>
                      <a:pt x="809340" y="0"/>
                      <a:pt x="832678" y="0"/>
                      <a:pt x="859582" y="0"/>
                    </a:cubicBezTo>
                    <a:cubicBezTo>
                      <a:pt x="859582" y="220264"/>
                      <a:pt x="859582" y="439063"/>
                      <a:pt x="859582" y="662775"/>
                    </a:cubicBezTo>
                    <a:cubicBezTo>
                      <a:pt x="638565" y="662775"/>
                      <a:pt x="417983" y="662775"/>
                      <a:pt x="193915" y="662775"/>
                    </a:cubicBezTo>
                    <a:cubicBezTo>
                      <a:pt x="193915" y="508601"/>
                      <a:pt x="193915" y="355775"/>
                      <a:pt x="193915" y="198987"/>
                    </a:cubicBezTo>
                    <a:cubicBezTo>
                      <a:pt x="284295" y="198987"/>
                      <a:pt x="373447" y="198987"/>
                      <a:pt x="468820" y="198987"/>
                    </a:cubicBezTo>
                    <a:cubicBezTo>
                      <a:pt x="468820" y="261037"/>
                      <a:pt x="468820" y="322016"/>
                      <a:pt x="468820" y="386166"/>
                    </a:cubicBezTo>
                    <a:cubicBezTo>
                      <a:pt x="509433" y="386166"/>
                      <a:pt x="543945" y="386166"/>
                      <a:pt x="581547" y="386166"/>
                    </a:cubicBezTo>
                    <a:cubicBezTo>
                      <a:pt x="581547" y="284810"/>
                      <a:pt x="581547" y="186070"/>
                      <a:pt x="581547" y="82456"/>
                    </a:cubicBezTo>
                    <a:cubicBezTo>
                      <a:pt x="414774" y="82456"/>
                      <a:pt x="248635" y="82456"/>
                      <a:pt x="76116" y="82456"/>
                    </a:cubicBezTo>
                    <a:cubicBezTo>
                      <a:pt x="76116" y="276331"/>
                      <a:pt x="76116" y="468582"/>
                      <a:pt x="76116" y="664161"/>
                    </a:cubicBezTo>
                    <a:cubicBezTo>
                      <a:pt x="48102" y="664161"/>
                      <a:pt x="26349" y="664161"/>
                      <a:pt x="0" y="664161"/>
                    </a:cubicBezTo>
                    <a:cubicBezTo>
                      <a:pt x="0" y="444293"/>
                      <a:pt x="0" y="224068"/>
                      <a:pt x="0" y="119"/>
                    </a:cubicBezTo>
                    <a:cubicBezTo>
                      <a:pt x="219353" y="119"/>
                      <a:pt x="438429" y="119"/>
                      <a:pt x="661071" y="119"/>
                    </a:cubicBezTo>
                    <a:cubicBezTo>
                      <a:pt x="661071" y="155045"/>
                      <a:pt x="661071" y="308029"/>
                      <a:pt x="661071" y="465254"/>
                    </a:cubicBezTo>
                    <a:cubicBezTo>
                      <a:pt x="573464" y="465254"/>
                      <a:pt x="486016" y="465254"/>
                      <a:pt x="387751" y="465254"/>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41"/>
              <p:cNvSpPr/>
              <p:nvPr/>
            </p:nvSpPr>
            <p:spPr>
              <a:xfrm>
                <a:off x="4475605" y="2628900"/>
                <a:ext cx="858314" cy="664557"/>
              </a:xfrm>
              <a:custGeom>
                <a:rect b="b" l="l" r="r" t="t"/>
                <a:pathLst>
                  <a:path extrusionOk="0" h="664557" w="858314">
                    <a:moveTo>
                      <a:pt x="195421" y="197362"/>
                    </a:moveTo>
                    <a:cubicBezTo>
                      <a:pt x="287663" y="197362"/>
                      <a:pt x="373962" y="197362"/>
                      <a:pt x="466403" y="197362"/>
                    </a:cubicBezTo>
                    <a:cubicBezTo>
                      <a:pt x="466403" y="259650"/>
                      <a:pt x="466403" y="320550"/>
                      <a:pt x="466403" y="385691"/>
                    </a:cubicBezTo>
                    <a:cubicBezTo>
                      <a:pt x="507095" y="385691"/>
                      <a:pt x="541766" y="385691"/>
                      <a:pt x="580953" y="385691"/>
                    </a:cubicBezTo>
                    <a:cubicBezTo>
                      <a:pt x="580953" y="286633"/>
                      <a:pt x="580953" y="186426"/>
                      <a:pt x="580953" y="82099"/>
                    </a:cubicBezTo>
                    <a:cubicBezTo>
                      <a:pt x="414615" y="82099"/>
                      <a:pt x="248317" y="82099"/>
                      <a:pt x="77542" y="82099"/>
                    </a:cubicBezTo>
                    <a:cubicBezTo>
                      <a:pt x="77542" y="276727"/>
                      <a:pt x="77542" y="467631"/>
                      <a:pt x="77542" y="663250"/>
                    </a:cubicBezTo>
                    <a:cubicBezTo>
                      <a:pt x="50163" y="663250"/>
                      <a:pt x="27181" y="663250"/>
                      <a:pt x="0" y="663250"/>
                    </a:cubicBezTo>
                    <a:cubicBezTo>
                      <a:pt x="0" y="443382"/>
                      <a:pt x="0" y="223276"/>
                      <a:pt x="0" y="0"/>
                    </a:cubicBezTo>
                    <a:cubicBezTo>
                      <a:pt x="219908" y="0"/>
                      <a:pt x="437438" y="0"/>
                      <a:pt x="659604" y="0"/>
                    </a:cubicBezTo>
                    <a:cubicBezTo>
                      <a:pt x="659604" y="154966"/>
                      <a:pt x="659604" y="309218"/>
                      <a:pt x="659604" y="466680"/>
                    </a:cubicBezTo>
                    <a:cubicBezTo>
                      <a:pt x="570888" y="466680"/>
                      <a:pt x="483639" y="466680"/>
                      <a:pt x="389772" y="466680"/>
                    </a:cubicBezTo>
                    <a:cubicBezTo>
                      <a:pt x="389772" y="402808"/>
                      <a:pt x="389772" y="341868"/>
                      <a:pt x="389772" y="278312"/>
                    </a:cubicBezTo>
                    <a:cubicBezTo>
                      <a:pt x="350109" y="278312"/>
                      <a:pt x="316945" y="278312"/>
                      <a:pt x="279065" y="278312"/>
                    </a:cubicBezTo>
                    <a:cubicBezTo>
                      <a:pt x="279065" y="378757"/>
                      <a:pt x="279065" y="478607"/>
                      <a:pt x="279065" y="585827"/>
                    </a:cubicBezTo>
                    <a:cubicBezTo>
                      <a:pt x="379509" y="585827"/>
                      <a:pt x="478646" y="585827"/>
                      <a:pt x="577783" y="585827"/>
                    </a:cubicBezTo>
                    <a:cubicBezTo>
                      <a:pt x="630482" y="585827"/>
                      <a:pt x="683299" y="583925"/>
                      <a:pt x="735879" y="586461"/>
                    </a:cubicBezTo>
                    <a:cubicBezTo>
                      <a:pt x="773204" y="588244"/>
                      <a:pt x="784457" y="574494"/>
                      <a:pt x="784100" y="537962"/>
                    </a:cubicBezTo>
                    <a:cubicBezTo>
                      <a:pt x="782555" y="376538"/>
                      <a:pt x="783426" y="215113"/>
                      <a:pt x="783664" y="53689"/>
                    </a:cubicBezTo>
                    <a:cubicBezTo>
                      <a:pt x="783704" y="37127"/>
                      <a:pt x="785249" y="20564"/>
                      <a:pt x="786279" y="555"/>
                    </a:cubicBezTo>
                    <a:cubicBezTo>
                      <a:pt x="810608" y="555"/>
                      <a:pt x="832282" y="555"/>
                      <a:pt x="858314" y="555"/>
                    </a:cubicBezTo>
                    <a:cubicBezTo>
                      <a:pt x="858314" y="220740"/>
                      <a:pt x="858314" y="440925"/>
                      <a:pt x="858314" y="664558"/>
                    </a:cubicBezTo>
                    <a:cubicBezTo>
                      <a:pt x="636861" y="664558"/>
                      <a:pt x="417944" y="664558"/>
                      <a:pt x="195381" y="664558"/>
                    </a:cubicBezTo>
                    <a:cubicBezTo>
                      <a:pt x="195421" y="508720"/>
                      <a:pt x="195421" y="355854"/>
                      <a:pt x="195421" y="197362"/>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41"/>
              <p:cNvSpPr/>
              <p:nvPr/>
            </p:nvSpPr>
            <p:spPr>
              <a:xfrm>
                <a:off x="2521476" y="2630247"/>
                <a:ext cx="860215" cy="663725"/>
              </a:xfrm>
              <a:custGeom>
                <a:rect b="b" l="l" r="r" t="t"/>
                <a:pathLst>
                  <a:path extrusionOk="0" h="663725" w="860215">
                    <a:moveTo>
                      <a:pt x="783149" y="580676"/>
                    </a:moveTo>
                    <a:cubicBezTo>
                      <a:pt x="783149" y="386008"/>
                      <a:pt x="783149" y="195183"/>
                      <a:pt x="783149" y="0"/>
                    </a:cubicBezTo>
                    <a:cubicBezTo>
                      <a:pt x="811004" y="0"/>
                      <a:pt x="833867" y="0"/>
                      <a:pt x="860216" y="0"/>
                    </a:cubicBezTo>
                    <a:cubicBezTo>
                      <a:pt x="860216" y="220264"/>
                      <a:pt x="860216" y="439142"/>
                      <a:pt x="860216" y="662458"/>
                    </a:cubicBezTo>
                    <a:cubicBezTo>
                      <a:pt x="640586" y="662458"/>
                      <a:pt x="421549" y="662458"/>
                      <a:pt x="198511" y="662458"/>
                    </a:cubicBezTo>
                    <a:cubicBezTo>
                      <a:pt x="198511" y="508245"/>
                      <a:pt x="198511" y="355300"/>
                      <a:pt x="198511" y="198234"/>
                    </a:cubicBezTo>
                    <a:cubicBezTo>
                      <a:pt x="286158" y="198234"/>
                      <a:pt x="373685" y="198234"/>
                      <a:pt x="467354" y="198234"/>
                    </a:cubicBezTo>
                    <a:cubicBezTo>
                      <a:pt x="467354" y="258659"/>
                      <a:pt x="467354" y="319599"/>
                      <a:pt x="467354" y="384542"/>
                    </a:cubicBezTo>
                    <a:cubicBezTo>
                      <a:pt x="507967" y="384542"/>
                      <a:pt x="542598" y="384542"/>
                      <a:pt x="581825" y="384542"/>
                    </a:cubicBezTo>
                    <a:cubicBezTo>
                      <a:pt x="581825" y="284810"/>
                      <a:pt x="581825" y="184723"/>
                      <a:pt x="581825" y="80673"/>
                    </a:cubicBezTo>
                    <a:cubicBezTo>
                      <a:pt x="414536" y="80673"/>
                      <a:pt x="248119" y="80673"/>
                      <a:pt x="75125" y="80673"/>
                    </a:cubicBezTo>
                    <a:cubicBezTo>
                      <a:pt x="75125" y="276410"/>
                      <a:pt x="75125" y="468701"/>
                      <a:pt x="75125" y="663726"/>
                    </a:cubicBezTo>
                    <a:cubicBezTo>
                      <a:pt x="46953" y="663726"/>
                      <a:pt x="25319" y="663726"/>
                      <a:pt x="0" y="663726"/>
                    </a:cubicBezTo>
                    <a:cubicBezTo>
                      <a:pt x="0" y="442510"/>
                      <a:pt x="0" y="223712"/>
                      <a:pt x="0" y="158"/>
                    </a:cubicBezTo>
                    <a:cubicBezTo>
                      <a:pt x="218402" y="158"/>
                      <a:pt x="437399" y="158"/>
                      <a:pt x="660873" y="158"/>
                    </a:cubicBezTo>
                    <a:cubicBezTo>
                      <a:pt x="660873" y="153341"/>
                      <a:pt x="660873" y="306286"/>
                      <a:pt x="660873" y="463946"/>
                    </a:cubicBezTo>
                    <a:cubicBezTo>
                      <a:pt x="574811" y="463946"/>
                      <a:pt x="487284" y="463946"/>
                      <a:pt x="393259" y="463946"/>
                    </a:cubicBezTo>
                    <a:cubicBezTo>
                      <a:pt x="393259" y="405146"/>
                      <a:pt x="393259" y="344245"/>
                      <a:pt x="393259" y="278748"/>
                    </a:cubicBezTo>
                    <a:cubicBezTo>
                      <a:pt x="352447" y="278748"/>
                      <a:pt x="317935" y="278748"/>
                      <a:pt x="278391" y="278748"/>
                    </a:cubicBezTo>
                    <a:cubicBezTo>
                      <a:pt x="278391" y="377132"/>
                      <a:pt x="278391" y="476982"/>
                      <a:pt x="278391" y="580676"/>
                    </a:cubicBezTo>
                    <a:cubicBezTo>
                      <a:pt x="445719" y="580676"/>
                      <a:pt x="611898" y="580676"/>
                      <a:pt x="783149" y="580676"/>
                    </a:cubicBezTo>
                    <a:close/>
                  </a:path>
                </a:pathLst>
              </a:custGeom>
              <a:solidFill>
                <a:srgbClr val="B49B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3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4" name="Google Shape;54;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224" name="Shape 224"/>
        <p:cNvGrpSpPr/>
        <p:nvPr/>
      </p:nvGrpSpPr>
      <p:grpSpPr>
        <a:xfrm>
          <a:off x="0" y="0"/>
          <a:ext cx="0" cy="0"/>
          <a:chOff x="0" y="0"/>
          <a:chExt cx="0" cy="0"/>
        </a:xfrm>
      </p:grpSpPr>
      <p:sp>
        <p:nvSpPr>
          <p:cNvPr id="225" name="Google Shape;225;p42"/>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26" name="Google Shape;226;p42"/>
          <p:cNvGrpSpPr/>
          <p:nvPr/>
        </p:nvGrpSpPr>
        <p:grpSpPr>
          <a:xfrm>
            <a:off x="10435643" y="0"/>
            <a:ext cx="1432828" cy="2007734"/>
            <a:chOff x="10292448" y="-17171"/>
            <a:chExt cx="1432828" cy="2007734"/>
          </a:xfrm>
        </p:grpSpPr>
        <p:sp>
          <p:nvSpPr>
            <p:cNvPr id="227" name="Google Shape;227;p42"/>
            <p:cNvSpPr/>
            <p:nvPr/>
          </p:nvSpPr>
          <p:spPr>
            <a:xfrm>
              <a:off x="10561959" y="-17171"/>
              <a:ext cx="45719" cy="369726"/>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42"/>
            <p:cNvSpPr/>
            <p:nvPr/>
          </p:nvSpPr>
          <p:spPr>
            <a:xfrm>
              <a:off x="11401531" y="-17171"/>
              <a:ext cx="45719" cy="731520"/>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9" name="Google Shape;229;p42"/>
            <p:cNvGrpSpPr/>
            <p:nvPr/>
          </p:nvGrpSpPr>
          <p:grpSpPr>
            <a:xfrm>
              <a:off x="11124697" y="632027"/>
              <a:ext cx="600579" cy="1358536"/>
              <a:chOff x="1889932" y="661852"/>
              <a:chExt cx="940526" cy="2127512"/>
            </a:xfrm>
          </p:grpSpPr>
          <p:sp>
            <p:nvSpPr>
              <p:cNvPr id="230" name="Google Shape;230;p42"/>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2"/>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2" name="Google Shape;232;p42"/>
              <p:cNvGrpSpPr/>
              <p:nvPr/>
            </p:nvGrpSpPr>
            <p:grpSpPr>
              <a:xfrm>
                <a:off x="2021020" y="1386099"/>
                <a:ext cx="676488" cy="676487"/>
                <a:chOff x="8679946" y="1467674"/>
                <a:chExt cx="3055248" cy="3055248"/>
              </a:xfrm>
            </p:grpSpPr>
            <p:grpSp>
              <p:nvGrpSpPr>
                <p:cNvPr id="233" name="Google Shape;233;p42"/>
                <p:cNvGrpSpPr/>
                <p:nvPr/>
              </p:nvGrpSpPr>
              <p:grpSpPr>
                <a:xfrm>
                  <a:off x="8679946" y="1523747"/>
                  <a:ext cx="3055248" cy="2965962"/>
                  <a:chOff x="7034026" y="1323450"/>
                  <a:chExt cx="3055248" cy="2965962"/>
                </a:xfrm>
              </p:grpSpPr>
              <p:grpSp>
                <p:nvGrpSpPr>
                  <p:cNvPr id="234" name="Google Shape;234;p42"/>
                  <p:cNvGrpSpPr/>
                  <p:nvPr/>
                </p:nvGrpSpPr>
                <p:grpSpPr>
                  <a:xfrm rot="1800000">
                    <a:off x="8241610" y="1278807"/>
                    <a:ext cx="640080" cy="3055248"/>
                    <a:chOff x="8236696" y="1267377"/>
                    <a:chExt cx="666734" cy="3055248"/>
                  </a:xfrm>
                </p:grpSpPr>
                <p:grpSp>
                  <p:nvGrpSpPr>
                    <p:cNvPr id="235" name="Google Shape;235;p42"/>
                    <p:cNvGrpSpPr/>
                    <p:nvPr/>
                  </p:nvGrpSpPr>
                  <p:grpSpPr>
                    <a:xfrm>
                      <a:off x="8236696" y="1267377"/>
                      <a:ext cx="666734" cy="1473212"/>
                      <a:chOff x="8236696" y="1267377"/>
                      <a:chExt cx="666734" cy="1473212"/>
                    </a:xfrm>
                  </p:grpSpPr>
                  <p:sp>
                    <p:nvSpPr>
                      <p:cNvPr id="236" name="Google Shape;236;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8" name="Google Shape;238;p42"/>
                    <p:cNvGrpSpPr/>
                    <p:nvPr/>
                  </p:nvGrpSpPr>
                  <p:grpSpPr>
                    <a:xfrm rot="10800000">
                      <a:off x="8236696" y="2849413"/>
                      <a:ext cx="666734" cy="1473212"/>
                      <a:chOff x="8236696" y="1267377"/>
                      <a:chExt cx="666734" cy="1473212"/>
                    </a:xfrm>
                  </p:grpSpPr>
                  <p:sp>
                    <p:nvSpPr>
                      <p:cNvPr id="239" name="Google Shape;239;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41" name="Google Shape;241;p42"/>
                  <p:cNvGrpSpPr/>
                  <p:nvPr/>
                </p:nvGrpSpPr>
                <p:grpSpPr>
                  <a:xfrm rot="9000000">
                    <a:off x="8241610" y="1278807"/>
                    <a:ext cx="640080" cy="3055248"/>
                    <a:chOff x="8236696" y="1267377"/>
                    <a:chExt cx="666734" cy="3055248"/>
                  </a:xfrm>
                </p:grpSpPr>
                <p:grpSp>
                  <p:nvGrpSpPr>
                    <p:cNvPr id="242" name="Google Shape;242;p42"/>
                    <p:cNvGrpSpPr/>
                    <p:nvPr/>
                  </p:nvGrpSpPr>
                  <p:grpSpPr>
                    <a:xfrm>
                      <a:off x="8236696" y="1267377"/>
                      <a:ext cx="666734" cy="1473212"/>
                      <a:chOff x="8236696" y="1267377"/>
                      <a:chExt cx="666734" cy="1473212"/>
                    </a:xfrm>
                  </p:grpSpPr>
                  <p:sp>
                    <p:nvSpPr>
                      <p:cNvPr id="243" name="Google Shape;243;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5" name="Google Shape;245;p42"/>
                    <p:cNvGrpSpPr/>
                    <p:nvPr/>
                  </p:nvGrpSpPr>
                  <p:grpSpPr>
                    <a:xfrm rot="10800000">
                      <a:off x="8236696" y="2849413"/>
                      <a:ext cx="666734" cy="1473212"/>
                      <a:chOff x="8236696" y="1267377"/>
                      <a:chExt cx="666734" cy="1473212"/>
                    </a:xfrm>
                  </p:grpSpPr>
                  <p:sp>
                    <p:nvSpPr>
                      <p:cNvPr id="246" name="Google Shape;246;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48" name="Google Shape;248;p42"/>
                  <p:cNvGrpSpPr/>
                  <p:nvPr/>
                </p:nvGrpSpPr>
                <p:grpSpPr>
                  <a:xfrm rot="5400000">
                    <a:off x="8241610" y="1278807"/>
                    <a:ext cx="640080" cy="3055248"/>
                    <a:chOff x="8236696" y="1267377"/>
                    <a:chExt cx="666734" cy="3055248"/>
                  </a:xfrm>
                </p:grpSpPr>
                <p:grpSp>
                  <p:nvGrpSpPr>
                    <p:cNvPr id="249" name="Google Shape;249;p42"/>
                    <p:cNvGrpSpPr/>
                    <p:nvPr/>
                  </p:nvGrpSpPr>
                  <p:grpSpPr>
                    <a:xfrm>
                      <a:off x="8236696" y="1267377"/>
                      <a:ext cx="666734" cy="1473212"/>
                      <a:chOff x="8236696" y="1267377"/>
                      <a:chExt cx="666734" cy="1473212"/>
                    </a:xfrm>
                  </p:grpSpPr>
                  <p:sp>
                    <p:nvSpPr>
                      <p:cNvPr id="250" name="Google Shape;250;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52" name="Google Shape;252;p42"/>
                    <p:cNvGrpSpPr/>
                    <p:nvPr/>
                  </p:nvGrpSpPr>
                  <p:grpSpPr>
                    <a:xfrm rot="10800000">
                      <a:off x="8236696" y="2849413"/>
                      <a:ext cx="666734" cy="1473212"/>
                      <a:chOff x="8236696" y="1267377"/>
                      <a:chExt cx="666734" cy="1473212"/>
                    </a:xfrm>
                  </p:grpSpPr>
                  <p:sp>
                    <p:nvSpPr>
                      <p:cNvPr id="253" name="Google Shape;253;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255" name="Google Shape;255;p42"/>
                <p:cNvGrpSpPr/>
                <p:nvPr/>
              </p:nvGrpSpPr>
              <p:grpSpPr>
                <a:xfrm>
                  <a:off x="9918800" y="1467674"/>
                  <a:ext cx="594360" cy="3055248"/>
                  <a:chOff x="8236696" y="1267377"/>
                  <a:chExt cx="666734" cy="3055248"/>
                </a:xfrm>
              </p:grpSpPr>
              <p:grpSp>
                <p:nvGrpSpPr>
                  <p:cNvPr id="256" name="Google Shape;256;p42"/>
                  <p:cNvGrpSpPr/>
                  <p:nvPr/>
                </p:nvGrpSpPr>
                <p:grpSpPr>
                  <a:xfrm>
                    <a:off x="8236696" y="1267377"/>
                    <a:ext cx="666734" cy="1473212"/>
                    <a:chOff x="8236696" y="1267377"/>
                    <a:chExt cx="666734" cy="1473212"/>
                  </a:xfrm>
                </p:grpSpPr>
                <p:sp>
                  <p:nvSpPr>
                    <p:cNvPr id="257" name="Google Shape;257;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59" name="Google Shape;259;p42"/>
                  <p:cNvGrpSpPr/>
                  <p:nvPr/>
                </p:nvGrpSpPr>
                <p:grpSpPr>
                  <a:xfrm rot="10800000">
                    <a:off x="8236696" y="2849413"/>
                    <a:ext cx="666734" cy="1473212"/>
                    <a:chOff x="8236696" y="1267377"/>
                    <a:chExt cx="666734" cy="1473212"/>
                  </a:xfrm>
                </p:grpSpPr>
                <p:sp>
                  <p:nvSpPr>
                    <p:cNvPr id="260" name="Google Shape;260;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62" name="Google Shape;262;p42"/>
                <p:cNvGrpSpPr/>
                <p:nvPr/>
              </p:nvGrpSpPr>
              <p:grpSpPr>
                <a:xfrm rot="7200000">
                  <a:off x="9918800" y="1467674"/>
                  <a:ext cx="594360" cy="3055248"/>
                  <a:chOff x="8236696" y="1267377"/>
                  <a:chExt cx="666734" cy="3055248"/>
                </a:xfrm>
              </p:grpSpPr>
              <p:grpSp>
                <p:nvGrpSpPr>
                  <p:cNvPr id="263" name="Google Shape;263;p42"/>
                  <p:cNvGrpSpPr/>
                  <p:nvPr/>
                </p:nvGrpSpPr>
                <p:grpSpPr>
                  <a:xfrm>
                    <a:off x="8236696" y="1267377"/>
                    <a:ext cx="666734" cy="1473212"/>
                    <a:chOff x="8236696" y="1267377"/>
                    <a:chExt cx="666734" cy="1473212"/>
                  </a:xfrm>
                </p:grpSpPr>
                <p:sp>
                  <p:nvSpPr>
                    <p:cNvPr id="264" name="Google Shape;264;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66" name="Google Shape;266;p42"/>
                  <p:cNvGrpSpPr/>
                  <p:nvPr/>
                </p:nvGrpSpPr>
                <p:grpSpPr>
                  <a:xfrm rot="10800000">
                    <a:off x="8236696" y="2849413"/>
                    <a:ext cx="666734" cy="1473212"/>
                    <a:chOff x="8236696" y="1267377"/>
                    <a:chExt cx="666734" cy="1473212"/>
                  </a:xfrm>
                </p:grpSpPr>
                <p:sp>
                  <p:nvSpPr>
                    <p:cNvPr id="267" name="Google Shape;267;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69" name="Google Shape;269;p42"/>
                <p:cNvGrpSpPr/>
                <p:nvPr/>
              </p:nvGrpSpPr>
              <p:grpSpPr>
                <a:xfrm rot="3600000">
                  <a:off x="9918800" y="1467674"/>
                  <a:ext cx="594360" cy="3055248"/>
                  <a:chOff x="8236696" y="1267377"/>
                  <a:chExt cx="666734" cy="3055248"/>
                </a:xfrm>
              </p:grpSpPr>
              <p:grpSp>
                <p:nvGrpSpPr>
                  <p:cNvPr id="270" name="Google Shape;270;p42"/>
                  <p:cNvGrpSpPr/>
                  <p:nvPr/>
                </p:nvGrpSpPr>
                <p:grpSpPr>
                  <a:xfrm>
                    <a:off x="8236696" y="1267377"/>
                    <a:ext cx="666734" cy="1473212"/>
                    <a:chOff x="8236696" y="1267377"/>
                    <a:chExt cx="666734" cy="1473212"/>
                  </a:xfrm>
                </p:grpSpPr>
                <p:sp>
                  <p:nvSpPr>
                    <p:cNvPr id="271" name="Google Shape;271;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73" name="Google Shape;273;p42"/>
                  <p:cNvGrpSpPr/>
                  <p:nvPr/>
                </p:nvGrpSpPr>
                <p:grpSpPr>
                  <a:xfrm rot="10800000">
                    <a:off x="8236696" y="2849413"/>
                    <a:ext cx="666734" cy="1473212"/>
                    <a:chOff x="8236696" y="1267377"/>
                    <a:chExt cx="666734" cy="1473212"/>
                  </a:xfrm>
                </p:grpSpPr>
                <p:sp>
                  <p:nvSpPr>
                    <p:cNvPr id="274" name="Google Shape;274;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76" name="Google Shape;276;p42"/>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77" name="Google Shape;277;p42"/>
            <p:cNvGrpSpPr/>
            <p:nvPr/>
          </p:nvGrpSpPr>
          <p:grpSpPr>
            <a:xfrm>
              <a:off x="10292448" y="226424"/>
              <a:ext cx="600579" cy="1358536"/>
              <a:chOff x="1889932" y="661852"/>
              <a:chExt cx="940526" cy="2127512"/>
            </a:xfrm>
          </p:grpSpPr>
          <p:sp>
            <p:nvSpPr>
              <p:cNvPr id="278" name="Google Shape;278;p42"/>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42"/>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0" name="Google Shape;280;p42"/>
              <p:cNvGrpSpPr/>
              <p:nvPr/>
            </p:nvGrpSpPr>
            <p:grpSpPr>
              <a:xfrm>
                <a:off x="2021020" y="1386099"/>
                <a:ext cx="676488" cy="676487"/>
                <a:chOff x="8679946" y="1467674"/>
                <a:chExt cx="3055248" cy="3055248"/>
              </a:xfrm>
            </p:grpSpPr>
            <p:grpSp>
              <p:nvGrpSpPr>
                <p:cNvPr id="281" name="Google Shape;281;p42"/>
                <p:cNvGrpSpPr/>
                <p:nvPr/>
              </p:nvGrpSpPr>
              <p:grpSpPr>
                <a:xfrm>
                  <a:off x="8679946" y="1523747"/>
                  <a:ext cx="3055248" cy="2965962"/>
                  <a:chOff x="7034026" y="1323450"/>
                  <a:chExt cx="3055248" cy="2965962"/>
                </a:xfrm>
              </p:grpSpPr>
              <p:grpSp>
                <p:nvGrpSpPr>
                  <p:cNvPr id="282" name="Google Shape;282;p42"/>
                  <p:cNvGrpSpPr/>
                  <p:nvPr/>
                </p:nvGrpSpPr>
                <p:grpSpPr>
                  <a:xfrm rot="1800000">
                    <a:off x="8241610" y="1278807"/>
                    <a:ext cx="640080" cy="3055248"/>
                    <a:chOff x="8236696" y="1267377"/>
                    <a:chExt cx="666734" cy="3055248"/>
                  </a:xfrm>
                </p:grpSpPr>
                <p:grpSp>
                  <p:nvGrpSpPr>
                    <p:cNvPr id="283" name="Google Shape;283;p42"/>
                    <p:cNvGrpSpPr/>
                    <p:nvPr/>
                  </p:nvGrpSpPr>
                  <p:grpSpPr>
                    <a:xfrm>
                      <a:off x="8236696" y="1267377"/>
                      <a:ext cx="666734" cy="1473212"/>
                      <a:chOff x="8236696" y="1267377"/>
                      <a:chExt cx="666734" cy="1473212"/>
                    </a:xfrm>
                  </p:grpSpPr>
                  <p:sp>
                    <p:nvSpPr>
                      <p:cNvPr id="284" name="Google Shape;284;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6" name="Google Shape;286;p42"/>
                    <p:cNvGrpSpPr/>
                    <p:nvPr/>
                  </p:nvGrpSpPr>
                  <p:grpSpPr>
                    <a:xfrm rot="10800000">
                      <a:off x="8236696" y="2849413"/>
                      <a:ext cx="666734" cy="1473212"/>
                      <a:chOff x="8236696" y="1267377"/>
                      <a:chExt cx="666734" cy="1473212"/>
                    </a:xfrm>
                  </p:grpSpPr>
                  <p:sp>
                    <p:nvSpPr>
                      <p:cNvPr id="287" name="Google Shape;287;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89" name="Google Shape;289;p42"/>
                  <p:cNvGrpSpPr/>
                  <p:nvPr/>
                </p:nvGrpSpPr>
                <p:grpSpPr>
                  <a:xfrm rot="9000000">
                    <a:off x="8241610" y="1278807"/>
                    <a:ext cx="640080" cy="3055248"/>
                    <a:chOff x="8236696" y="1267377"/>
                    <a:chExt cx="666734" cy="3055248"/>
                  </a:xfrm>
                </p:grpSpPr>
                <p:grpSp>
                  <p:nvGrpSpPr>
                    <p:cNvPr id="290" name="Google Shape;290;p42"/>
                    <p:cNvGrpSpPr/>
                    <p:nvPr/>
                  </p:nvGrpSpPr>
                  <p:grpSpPr>
                    <a:xfrm>
                      <a:off x="8236696" y="1267377"/>
                      <a:ext cx="666734" cy="1473212"/>
                      <a:chOff x="8236696" y="1267377"/>
                      <a:chExt cx="666734" cy="1473212"/>
                    </a:xfrm>
                  </p:grpSpPr>
                  <p:sp>
                    <p:nvSpPr>
                      <p:cNvPr id="291" name="Google Shape;291;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93" name="Google Shape;293;p42"/>
                    <p:cNvGrpSpPr/>
                    <p:nvPr/>
                  </p:nvGrpSpPr>
                  <p:grpSpPr>
                    <a:xfrm rot="10800000">
                      <a:off x="8236696" y="2849413"/>
                      <a:ext cx="666734" cy="1473212"/>
                      <a:chOff x="8236696" y="1267377"/>
                      <a:chExt cx="666734" cy="1473212"/>
                    </a:xfrm>
                  </p:grpSpPr>
                  <p:sp>
                    <p:nvSpPr>
                      <p:cNvPr id="294" name="Google Shape;294;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296" name="Google Shape;296;p42"/>
                  <p:cNvGrpSpPr/>
                  <p:nvPr/>
                </p:nvGrpSpPr>
                <p:grpSpPr>
                  <a:xfrm rot="5400000">
                    <a:off x="8241610" y="1278807"/>
                    <a:ext cx="640080" cy="3055248"/>
                    <a:chOff x="8236696" y="1267377"/>
                    <a:chExt cx="666734" cy="3055248"/>
                  </a:xfrm>
                </p:grpSpPr>
                <p:grpSp>
                  <p:nvGrpSpPr>
                    <p:cNvPr id="297" name="Google Shape;297;p42"/>
                    <p:cNvGrpSpPr/>
                    <p:nvPr/>
                  </p:nvGrpSpPr>
                  <p:grpSpPr>
                    <a:xfrm>
                      <a:off x="8236696" y="1267377"/>
                      <a:ext cx="666734" cy="1473212"/>
                      <a:chOff x="8236696" y="1267377"/>
                      <a:chExt cx="666734" cy="1473212"/>
                    </a:xfrm>
                  </p:grpSpPr>
                  <p:sp>
                    <p:nvSpPr>
                      <p:cNvPr id="298" name="Google Shape;298;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00" name="Google Shape;300;p42"/>
                    <p:cNvGrpSpPr/>
                    <p:nvPr/>
                  </p:nvGrpSpPr>
                  <p:grpSpPr>
                    <a:xfrm rot="10800000">
                      <a:off x="8236696" y="2849413"/>
                      <a:ext cx="666734" cy="1473212"/>
                      <a:chOff x="8236696" y="1267377"/>
                      <a:chExt cx="666734" cy="1473212"/>
                    </a:xfrm>
                  </p:grpSpPr>
                  <p:sp>
                    <p:nvSpPr>
                      <p:cNvPr id="301" name="Google Shape;301;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303" name="Google Shape;303;p42"/>
                <p:cNvGrpSpPr/>
                <p:nvPr/>
              </p:nvGrpSpPr>
              <p:grpSpPr>
                <a:xfrm>
                  <a:off x="9918800" y="1467674"/>
                  <a:ext cx="594360" cy="3055248"/>
                  <a:chOff x="8236696" y="1267377"/>
                  <a:chExt cx="666734" cy="3055248"/>
                </a:xfrm>
              </p:grpSpPr>
              <p:grpSp>
                <p:nvGrpSpPr>
                  <p:cNvPr id="304" name="Google Shape;304;p42"/>
                  <p:cNvGrpSpPr/>
                  <p:nvPr/>
                </p:nvGrpSpPr>
                <p:grpSpPr>
                  <a:xfrm>
                    <a:off x="8236696" y="1267377"/>
                    <a:ext cx="666734" cy="1473212"/>
                    <a:chOff x="8236696" y="1267377"/>
                    <a:chExt cx="666734" cy="1473212"/>
                  </a:xfrm>
                </p:grpSpPr>
                <p:sp>
                  <p:nvSpPr>
                    <p:cNvPr id="305" name="Google Shape;305;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07" name="Google Shape;307;p42"/>
                  <p:cNvGrpSpPr/>
                  <p:nvPr/>
                </p:nvGrpSpPr>
                <p:grpSpPr>
                  <a:xfrm rot="10800000">
                    <a:off x="8236696" y="2849413"/>
                    <a:ext cx="666734" cy="1473212"/>
                    <a:chOff x="8236696" y="1267377"/>
                    <a:chExt cx="666734" cy="1473212"/>
                  </a:xfrm>
                </p:grpSpPr>
                <p:sp>
                  <p:nvSpPr>
                    <p:cNvPr id="308" name="Google Shape;308;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10" name="Google Shape;310;p42"/>
                <p:cNvGrpSpPr/>
                <p:nvPr/>
              </p:nvGrpSpPr>
              <p:grpSpPr>
                <a:xfrm rot="7200000">
                  <a:off x="9918800" y="1467674"/>
                  <a:ext cx="594360" cy="3055248"/>
                  <a:chOff x="8236696" y="1267377"/>
                  <a:chExt cx="666734" cy="3055248"/>
                </a:xfrm>
              </p:grpSpPr>
              <p:grpSp>
                <p:nvGrpSpPr>
                  <p:cNvPr id="311" name="Google Shape;311;p42"/>
                  <p:cNvGrpSpPr/>
                  <p:nvPr/>
                </p:nvGrpSpPr>
                <p:grpSpPr>
                  <a:xfrm>
                    <a:off x="8236696" y="1267377"/>
                    <a:ext cx="666734" cy="1473212"/>
                    <a:chOff x="8236696" y="1267377"/>
                    <a:chExt cx="666734" cy="1473212"/>
                  </a:xfrm>
                </p:grpSpPr>
                <p:sp>
                  <p:nvSpPr>
                    <p:cNvPr id="312" name="Google Shape;312;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14" name="Google Shape;314;p42"/>
                  <p:cNvGrpSpPr/>
                  <p:nvPr/>
                </p:nvGrpSpPr>
                <p:grpSpPr>
                  <a:xfrm rot="10800000">
                    <a:off x="8236696" y="2849413"/>
                    <a:ext cx="666734" cy="1473212"/>
                    <a:chOff x="8236696" y="1267377"/>
                    <a:chExt cx="666734" cy="1473212"/>
                  </a:xfrm>
                </p:grpSpPr>
                <p:sp>
                  <p:nvSpPr>
                    <p:cNvPr id="315" name="Google Shape;315;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17" name="Google Shape;317;p42"/>
                <p:cNvGrpSpPr/>
                <p:nvPr/>
              </p:nvGrpSpPr>
              <p:grpSpPr>
                <a:xfrm rot="3600000">
                  <a:off x="9918800" y="1467674"/>
                  <a:ext cx="594360" cy="3055248"/>
                  <a:chOff x="8236696" y="1267377"/>
                  <a:chExt cx="666734" cy="3055248"/>
                </a:xfrm>
              </p:grpSpPr>
              <p:grpSp>
                <p:nvGrpSpPr>
                  <p:cNvPr id="318" name="Google Shape;318;p42"/>
                  <p:cNvGrpSpPr/>
                  <p:nvPr/>
                </p:nvGrpSpPr>
                <p:grpSpPr>
                  <a:xfrm>
                    <a:off x="8236696" y="1267377"/>
                    <a:ext cx="666734" cy="1473212"/>
                    <a:chOff x="8236696" y="1267377"/>
                    <a:chExt cx="666734" cy="1473212"/>
                  </a:xfrm>
                </p:grpSpPr>
                <p:sp>
                  <p:nvSpPr>
                    <p:cNvPr id="319" name="Google Shape;319;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21" name="Google Shape;321;p42"/>
                  <p:cNvGrpSpPr/>
                  <p:nvPr/>
                </p:nvGrpSpPr>
                <p:grpSpPr>
                  <a:xfrm rot="10800000">
                    <a:off x="8236696" y="2849413"/>
                    <a:ext cx="666734" cy="1473212"/>
                    <a:chOff x="8236696" y="1267377"/>
                    <a:chExt cx="666734" cy="1473212"/>
                  </a:xfrm>
                </p:grpSpPr>
                <p:sp>
                  <p:nvSpPr>
                    <p:cNvPr id="322" name="Google Shape;322;p4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3" name="Google Shape;323;p4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24" name="Google Shape;324;p42"/>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325" name="Shape 3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326" name="Shape 3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327" name="Shape 327"/>
        <p:cNvGrpSpPr/>
        <p:nvPr/>
      </p:nvGrpSpPr>
      <p:grpSpPr>
        <a:xfrm>
          <a:off x="0" y="0"/>
          <a:ext cx="0" cy="0"/>
          <a:chOff x="0" y="0"/>
          <a:chExt cx="0" cy="0"/>
        </a:xfrm>
      </p:grpSpPr>
      <p:sp>
        <p:nvSpPr>
          <p:cNvPr id="328" name="Google Shape;328;p45"/>
          <p:cNvSpPr/>
          <p:nvPr>
            <p:ph idx="2" type="pic"/>
          </p:nvPr>
        </p:nvSpPr>
        <p:spPr>
          <a:xfrm>
            <a:off x="0" y="-1"/>
            <a:ext cx="8195094" cy="3631721"/>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329" name="Shape 32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330" name="Shape 330"/>
        <p:cNvGrpSpPr/>
        <p:nvPr/>
      </p:nvGrpSpPr>
      <p:grpSpPr>
        <a:xfrm>
          <a:off x="0" y="0"/>
          <a:ext cx="0" cy="0"/>
          <a:chOff x="0" y="0"/>
          <a:chExt cx="0" cy="0"/>
        </a:xfrm>
      </p:grpSpPr>
      <p:grpSp>
        <p:nvGrpSpPr>
          <p:cNvPr id="331" name="Google Shape;331;p47"/>
          <p:cNvGrpSpPr/>
          <p:nvPr/>
        </p:nvGrpSpPr>
        <p:grpSpPr>
          <a:xfrm>
            <a:off x="3672923" y="3294209"/>
            <a:ext cx="4928023" cy="2707615"/>
            <a:chOff x="-548507" y="477868"/>
            <a:chExt cx="11570449" cy="6357177"/>
          </a:xfrm>
        </p:grpSpPr>
        <p:sp>
          <p:nvSpPr>
            <p:cNvPr id="332" name="Google Shape;332;p47"/>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47"/>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47"/>
            <p:cNvSpPr/>
            <p:nvPr/>
          </p:nvSpPr>
          <p:spPr>
            <a:xfrm>
              <a:off x="998911" y="813043"/>
              <a:ext cx="8372930" cy="5156617"/>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47"/>
            <p:cNvSpPr/>
            <p:nvPr/>
          </p:nvSpPr>
          <p:spPr>
            <a:xfrm>
              <a:off x="-548507" y="6164484"/>
              <a:ext cx="11570449"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47"/>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37" name="Google Shape;337;p47"/>
            <p:cNvGrpSpPr/>
            <p:nvPr/>
          </p:nvGrpSpPr>
          <p:grpSpPr>
            <a:xfrm>
              <a:off x="1606" y="6382978"/>
              <a:ext cx="413937" cy="115242"/>
              <a:chOff x="5955" y="6353672"/>
              <a:chExt cx="413937" cy="115242"/>
            </a:xfrm>
          </p:grpSpPr>
          <p:sp>
            <p:nvSpPr>
              <p:cNvPr id="338" name="Google Shape;338;p4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47"/>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40" name="Google Shape;340;p47"/>
            <p:cNvGrpSpPr/>
            <p:nvPr/>
          </p:nvGrpSpPr>
          <p:grpSpPr>
            <a:xfrm>
              <a:off x="9855291" y="6381600"/>
              <a:ext cx="885989" cy="115242"/>
              <a:chOff x="5955" y="6353672"/>
              <a:chExt cx="413937" cy="115242"/>
            </a:xfrm>
          </p:grpSpPr>
          <p:sp>
            <p:nvSpPr>
              <p:cNvPr id="341" name="Google Shape;341;p47"/>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47"/>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43" name="Google Shape;343;p47"/>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44" name="Google Shape;344;p47"/>
          <p:cNvSpPr/>
          <p:nvPr>
            <p:ph idx="2" type="pic"/>
          </p:nvPr>
        </p:nvSpPr>
        <p:spPr>
          <a:xfrm>
            <a:off x="4331991" y="3417363"/>
            <a:ext cx="3589496" cy="2222752"/>
          </a:xfrm>
          <a:prstGeom prst="rect">
            <a:avLst/>
          </a:prstGeom>
          <a:solidFill>
            <a:srgbClr val="F2F2F2"/>
          </a:solidFill>
          <a:ln>
            <a:noFill/>
          </a:ln>
        </p:spPr>
      </p:sp>
      <p:sp>
        <p:nvSpPr>
          <p:cNvPr id="345" name="Google Shape;345;p4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346" name="Google Shape;346;p47"/>
          <p:cNvGrpSpPr/>
          <p:nvPr/>
        </p:nvGrpSpPr>
        <p:grpSpPr>
          <a:xfrm>
            <a:off x="10435643" y="0"/>
            <a:ext cx="1432828" cy="2007734"/>
            <a:chOff x="10292448" y="-17171"/>
            <a:chExt cx="1432828" cy="2007734"/>
          </a:xfrm>
        </p:grpSpPr>
        <p:sp>
          <p:nvSpPr>
            <p:cNvPr id="347" name="Google Shape;347;p47"/>
            <p:cNvSpPr/>
            <p:nvPr/>
          </p:nvSpPr>
          <p:spPr>
            <a:xfrm>
              <a:off x="10561959" y="-17171"/>
              <a:ext cx="45719" cy="369726"/>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47"/>
            <p:cNvSpPr/>
            <p:nvPr/>
          </p:nvSpPr>
          <p:spPr>
            <a:xfrm>
              <a:off x="11401531" y="-17171"/>
              <a:ext cx="45719" cy="731520"/>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9" name="Google Shape;349;p47"/>
            <p:cNvGrpSpPr/>
            <p:nvPr/>
          </p:nvGrpSpPr>
          <p:grpSpPr>
            <a:xfrm>
              <a:off x="11124697" y="632027"/>
              <a:ext cx="600579" cy="1358536"/>
              <a:chOff x="1889932" y="661852"/>
              <a:chExt cx="940526" cy="2127512"/>
            </a:xfrm>
          </p:grpSpPr>
          <p:sp>
            <p:nvSpPr>
              <p:cNvPr id="350" name="Google Shape;350;p47"/>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47"/>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2" name="Google Shape;352;p47"/>
              <p:cNvGrpSpPr/>
              <p:nvPr/>
            </p:nvGrpSpPr>
            <p:grpSpPr>
              <a:xfrm>
                <a:off x="2021020" y="1386099"/>
                <a:ext cx="676488" cy="676487"/>
                <a:chOff x="8679946" y="1467674"/>
                <a:chExt cx="3055248" cy="3055248"/>
              </a:xfrm>
            </p:grpSpPr>
            <p:grpSp>
              <p:nvGrpSpPr>
                <p:cNvPr id="353" name="Google Shape;353;p47"/>
                <p:cNvGrpSpPr/>
                <p:nvPr/>
              </p:nvGrpSpPr>
              <p:grpSpPr>
                <a:xfrm>
                  <a:off x="8679946" y="1523747"/>
                  <a:ext cx="3055248" cy="2965962"/>
                  <a:chOff x="7034026" y="1323450"/>
                  <a:chExt cx="3055248" cy="2965962"/>
                </a:xfrm>
              </p:grpSpPr>
              <p:grpSp>
                <p:nvGrpSpPr>
                  <p:cNvPr id="354" name="Google Shape;354;p47"/>
                  <p:cNvGrpSpPr/>
                  <p:nvPr/>
                </p:nvGrpSpPr>
                <p:grpSpPr>
                  <a:xfrm rot="1800000">
                    <a:off x="8241610" y="1278807"/>
                    <a:ext cx="640080" cy="3055248"/>
                    <a:chOff x="8236696" y="1267377"/>
                    <a:chExt cx="666734" cy="3055248"/>
                  </a:xfrm>
                </p:grpSpPr>
                <p:grpSp>
                  <p:nvGrpSpPr>
                    <p:cNvPr id="355" name="Google Shape;355;p47"/>
                    <p:cNvGrpSpPr/>
                    <p:nvPr/>
                  </p:nvGrpSpPr>
                  <p:grpSpPr>
                    <a:xfrm>
                      <a:off x="8236696" y="1267377"/>
                      <a:ext cx="666734" cy="1473212"/>
                      <a:chOff x="8236696" y="1267377"/>
                      <a:chExt cx="666734" cy="1473212"/>
                    </a:xfrm>
                  </p:grpSpPr>
                  <p:sp>
                    <p:nvSpPr>
                      <p:cNvPr id="356" name="Google Shape;356;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58" name="Google Shape;358;p47"/>
                    <p:cNvGrpSpPr/>
                    <p:nvPr/>
                  </p:nvGrpSpPr>
                  <p:grpSpPr>
                    <a:xfrm rot="10800000">
                      <a:off x="8236696" y="2849413"/>
                      <a:ext cx="666734" cy="1473212"/>
                      <a:chOff x="8236696" y="1267377"/>
                      <a:chExt cx="666734" cy="1473212"/>
                    </a:xfrm>
                  </p:grpSpPr>
                  <p:sp>
                    <p:nvSpPr>
                      <p:cNvPr id="359" name="Google Shape;359;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61" name="Google Shape;361;p47"/>
                  <p:cNvGrpSpPr/>
                  <p:nvPr/>
                </p:nvGrpSpPr>
                <p:grpSpPr>
                  <a:xfrm rot="9000000">
                    <a:off x="8241610" y="1278807"/>
                    <a:ext cx="640080" cy="3055248"/>
                    <a:chOff x="8236696" y="1267377"/>
                    <a:chExt cx="666734" cy="3055248"/>
                  </a:xfrm>
                </p:grpSpPr>
                <p:grpSp>
                  <p:nvGrpSpPr>
                    <p:cNvPr id="362" name="Google Shape;362;p47"/>
                    <p:cNvGrpSpPr/>
                    <p:nvPr/>
                  </p:nvGrpSpPr>
                  <p:grpSpPr>
                    <a:xfrm>
                      <a:off x="8236696" y="1267377"/>
                      <a:ext cx="666734" cy="1473212"/>
                      <a:chOff x="8236696" y="1267377"/>
                      <a:chExt cx="666734" cy="1473212"/>
                    </a:xfrm>
                  </p:grpSpPr>
                  <p:sp>
                    <p:nvSpPr>
                      <p:cNvPr id="363" name="Google Shape;363;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65" name="Google Shape;365;p47"/>
                    <p:cNvGrpSpPr/>
                    <p:nvPr/>
                  </p:nvGrpSpPr>
                  <p:grpSpPr>
                    <a:xfrm rot="10800000">
                      <a:off x="8236696" y="2849413"/>
                      <a:ext cx="666734" cy="1473212"/>
                      <a:chOff x="8236696" y="1267377"/>
                      <a:chExt cx="666734" cy="1473212"/>
                    </a:xfrm>
                  </p:grpSpPr>
                  <p:sp>
                    <p:nvSpPr>
                      <p:cNvPr id="366" name="Google Shape;366;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68" name="Google Shape;368;p47"/>
                  <p:cNvGrpSpPr/>
                  <p:nvPr/>
                </p:nvGrpSpPr>
                <p:grpSpPr>
                  <a:xfrm rot="5400000">
                    <a:off x="8241610" y="1278807"/>
                    <a:ext cx="640080" cy="3055248"/>
                    <a:chOff x="8236696" y="1267377"/>
                    <a:chExt cx="666734" cy="3055248"/>
                  </a:xfrm>
                </p:grpSpPr>
                <p:grpSp>
                  <p:nvGrpSpPr>
                    <p:cNvPr id="369" name="Google Shape;369;p47"/>
                    <p:cNvGrpSpPr/>
                    <p:nvPr/>
                  </p:nvGrpSpPr>
                  <p:grpSpPr>
                    <a:xfrm>
                      <a:off x="8236696" y="1267377"/>
                      <a:ext cx="666734" cy="1473212"/>
                      <a:chOff x="8236696" y="1267377"/>
                      <a:chExt cx="666734" cy="1473212"/>
                    </a:xfrm>
                  </p:grpSpPr>
                  <p:sp>
                    <p:nvSpPr>
                      <p:cNvPr id="370" name="Google Shape;370;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72" name="Google Shape;372;p47"/>
                    <p:cNvGrpSpPr/>
                    <p:nvPr/>
                  </p:nvGrpSpPr>
                  <p:grpSpPr>
                    <a:xfrm rot="10800000">
                      <a:off x="8236696" y="2849413"/>
                      <a:ext cx="666734" cy="1473212"/>
                      <a:chOff x="8236696" y="1267377"/>
                      <a:chExt cx="666734" cy="1473212"/>
                    </a:xfrm>
                  </p:grpSpPr>
                  <p:sp>
                    <p:nvSpPr>
                      <p:cNvPr id="373" name="Google Shape;373;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375" name="Google Shape;375;p47"/>
                <p:cNvGrpSpPr/>
                <p:nvPr/>
              </p:nvGrpSpPr>
              <p:grpSpPr>
                <a:xfrm>
                  <a:off x="9918800" y="1467674"/>
                  <a:ext cx="594360" cy="3055248"/>
                  <a:chOff x="8236696" y="1267377"/>
                  <a:chExt cx="666734" cy="3055248"/>
                </a:xfrm>
              </p:grpSpPr>
              <p:grpSp>
                <p:nvGrpSpPr>
                  <p:cNvPr id="376" name="Google Shape;376;p47"/>
                  <p:cNvGrpSpPr/>
                  <p:nvPr/>
                </p:nvGrpSpPr>
                <p:grpSpPr>
                  <a:xfrm>
                    <a:off x="8236696" y="1267377"/>
                    <a:ext cx="666734" cy="1473212"/>
                    <a:chOff x="8236696" y="1267377"/>
                    <a:chExt cx="666734" cy="1473212"/>
                  </a:xfrm>
                </p:grpSpPr>
                <p:sp>
                  <p:nvSpPr>
                    <p:cNvPr id="377" name="Google Shape;377;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79" name="Google Shape;379;p47"/>
                  <p:cNvGrpSpPr/>
                  <p:nvPr/>
                </p:nvGrpSpPr>
                <p:grpSpPr>
                  <a:xfrm rot="10800000">
                    <a:off x="8236696" y="2849413"/>
                    <a:ext cx="666734" cy="1473212"/>
                    <a:chOff x="8236696" y="1267377"/>
                    <a:chExt cx="666734" cy="1473212"/>
                  </a:xfrm>
                </p:grpSpPr>
                <p:sp>
                  <p:nvSpPr>
                    <p:cNvPr id="380" name="Google Shape;380;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82" name="Google Shape;382;p47"/>
                <p:cNvGrpSpPr/>
                <p:nvPr/>
              </p:nvGrpSpPr>
              <p:grpSpPr>
                <a:xfrm rot="7200000">
                  <a:off x="9918800" y="1467674"/>
                  <a:ext cx="594360" cy="3055248"/>
                  <a:chOff x="8236696" y="1267377"/>
                  <a:chExt cx="666734" cy="3055248"/>
                </a:xfrm>
              </p:grpSpPr>
              <p:grpSp>
                <p:nvGrpSpPr>
                  <p:cNvPr id="383" name="Google Shape;383;p47"/>
                  <p:cNvGrpSpPr/>
                  <p:nvPr/>
                </p:nvGrpSpPr>
                <p:grpSpPr>
                  <a:xfrm>
                    <a:off x="8236696" y="1267377"/>
                    <a:ext cx="666734" cy="1473212"/>
                    <a:chOff x="8236696" y="1267377"/>
                    <a:chExt cx="666734" cy="1473212"/>
                  </a:xfrm>
                </p:grpSpPr>
                <p:sp>
                  <p:nvSpPr>
                    <p:cNvPr id="384" name="Google Shape;384;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86" name="Google Shape;386;p47"/>
                  <p:cNvGrpSpPr/>
                  <p:nvPr/>
                </p:nvGrpSpPr>
                <p:grpSpPr>
                  <a:xfrm rot="10800000">
                    <a:off x="8236696" y="2849413"/>
                    <a:ext cx="666734" cy="1473212"/>
                    <a:chOff x="8236696" y="1267377"/>
                    <a:chExt cx="666734" cy="1473212"/>
                  </a:xfrm>
                </p:grpSpPr>
                <p:sp>
                  <p:nvSpPr>
                    <p:cNvPr id="387" name="Google Shape;387;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389" name="Google Shape;389;p47"/>
                <p:cNvGrpSpPr/>
                <p:nvPr/>
              </p:nvGrpSpPr>
              <p:grpSpPr>
                <a:xfrm rot="3600000">
                  <a:off x="9918800" y="1467674"/>
                  <a:ext cx="594360" cy="3055248"/>
                  <a:chOff x="8236696" y="1267377"/>
                  <a:chExt cx="666734" cy="3055248"/>
                </a:xfrm>
              </p:grpSpPr>
              <p:grpSp>
                <p:nvGrpSpPr>
                  <p:cNvPr id="390" name="Google Shape;390;p47"/>
                  <p:cNvGrpSpPr/>
                  <p:nvPr/>
                </p:nvGrpSpPr>
                <p:grpSpPr>
                  <a:xfrm>
                    <a:off x="8236696" y="1267377"/>
                    <a:ext cx="666734" cy="1473212"/>
                    <a:chOff x="8236696" y="1267377"/>
                    <a:chExt cx="666734" cy="1473212"/>
                  </a:xfrm>
                </p:grpSpPr>
                <p:sp>
                  <p:nvSpPr>
                    <p:cNvPr id="391" name="Google Shape;391;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93" name="Google Shape;393;p47"/>
                  <p:cNvGrpSpPr/>
                  <p:nvPr/>
                </p:nvGrpSpPr>
                <p:grpSpPr>
                  <a:xfrm rot="10800000">
                    <a:off x="8236696" y="2849413"/>
                    <a:ext cx="666734" cy="1473212"/>
                    <a:chOff x="8236696" y="1267377"/>
                    <a:chExt cx="666734" cy="1473212"/>
                  </a:xfrm>
                </p:grpSpPr>
                <p:sp>
                  <p:nvSpPr>
                    <p:cNvPr id="394" name="Google Shape;394;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96" name="Google Shape;396;p47"/>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397" name="Google Shape;397;p47"/>
            <p:cNvGrpSpPr/>
            <p:nvPr/>
          </p:nvGrpSpPr>
          <p:grpSpPr>
            <a:xfrm>
              <a:off x="10292448" y="226424"/>
              <a:ext cx="600579" cy="1358536"/>
              <a:chOff x="1889932" y="661852"/>
              <a:chExt cx="940526" cy="2127512"/>
            </a:xfrm>
          </p:grpSpPr>
          <p:sp>
            <p:nvSpPr>
              <p:cNvPr id="398" name="Google Shape;398;p47"/>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47"/>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0" name="Google Shape;400;p47"/>
              <p:cNvGrpSpPr/>
              <p:nvPr/>
            </p:nvGrpSpPr>
            <p:grpSpPr>
              <a:xfrm>
                <a:off x="2021020" y="1386099"/>
                <a:ext cx="676488" cy="676487"/>
                <a:chOff x="8679946" y="1467674"/>
                <a:chExt cx="3055248" cy="3055248"/>
              </a:xfrm>
            </p:grpSpPr>
            <p:grpSp>
              <p:nvGrpSpPr>
                <p:cNvPr id="401" name="Google Shape;401;p47"/>
                <p:cNvGrpSpPr/>
                <p:nvPr/>
              </p:nvGrpSpPr>
              <p:grpSpPr>
                <a:xfrm>
                  <a:off x="8679946" y="1523747"/>
                  <a:ext cx="3055248" cy="2965962"/>
                  <a:chOff x="7034026" y="1323450"/>
                  <a:chExt cx="3055248" cy="2965962"/>
                </a:xfrm>
              </p:grpSpPr>
              <p:grpSp>
                <p:nvGrpSpPr>
                  <p:cNvPr id="402" name="Google Shape;402;p47"/>
                  <p:cNvGrpSpPr/>
                  <p:nvPr/>
                </p:nvGrpSpPr>
                <p:grpSpPr>
                  <a:xfrm rot="1800000">
                    <a:off x="8241610" y="1278807"/>
                    <a:ext cx="640080" cy="3055248"/>
                    <a:chOff x="8236696" y="1267377"/>
                    <a:chExt cx="666734" cy="3055248"/>
                  </a:xfrm>
                </p:grpSpPr>
                <p:grpSp>
                  <p:nvGrpSpPr>
                    <p:cNvPr id="403" name="Google Shape;403;p47"/>
                    <p:cNvGrpSpPr/>
                    <p:nvPr/>
                  </p:nvGrpSpPr>
                  <p:grpSpPr>
                    <a:xfrm>
                      <a:off x="8236696" y="1267377"/>
                      <a:ext cx="666734" cy="1473212"/>
                      <a:chOff x="8236696" y="1267377"/>
                      <a:chExt cx="666734" cy="1473212"/>
                    </a:xfrm>
                  </p:grpSpPr>
                  <p:sp>
                    <p:nvSpPr>
                      <p:cNvPr id="404" name="Google Shape;404;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06" name="Google Shape;406;p47"/>
                    <p:cNvGrpSpPr/>
                    <p:nvPr/>
                  </p:nvGrpSpPr>
                  <p:grpSpPr>
                    <a:xfrm rot="10800000">
                      <a:off x="8236696" y="2849413"/>
                      <a:ext cx="666734" cy="1473212"/>
                      <a:chOff x="8236696" y="1267377"/>
                      <a:chExt cx="666734" cy="1473212"/>
                    </a:xfrm>
                  </p:grpSpPr>
                  <p:sp>
                    <p:nvSpPr>
                      <p:cNvPr id="407" name="Google Shape;407;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09" name="Google Shape;409;p47"/>
                  <p:cNvGrpSpPr/>
                  <p:nvPr/>
                </p:nvGrpSpPr>
                <p:grpSpPr>
                  <a:xfrm rot="9000000">
                    <a:off x="8241610" y="1278807"/>
                    <a:ext cx="640080" cy="3055248"/>
                    <a:chOff x="8236696" y="1267377"/>
                    <a:chExt cx="666734" cy="3055248"/>
                  </a:xfrm>
                </p:grpSpPr>
                <p:grpSp>
                  <p:nvGrpSpPr>
                    <p:cNvPr id="410" name="Google Shape;410;p47"/>
                    <p:cNvGrpSpPr/>
                    <p:nvPr/>
                  </p:nvGrpSpPr>
                  <p:grpSpPr>
                    <a:xfrm>
                      <a:off x="8236696" y="1267377"/>
                      <a:ext cx="666734" cy="1473212"/>
                      <a:chOff x="8236696" y="1267377"/>
                      <a:chExt cx="666734" cy="1473212"/>
                    </a:xfrm>
                  </p:grpSpPr>
                  <p:sp>
                    <p:nvSpPr>
                      <p:cNvPr id="411" name="Google Shape;411;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13" name="Google Shape;413;p47"/>
                    <p:cNvGrpSpPr/>
                    <p:nvPr/>
                  </p:nvGrpSpPr>
                  <p:grpSpPr>
                    <a:xfrm rot="10800000">
                      <a:off x="8236696" y="2849413"/>
                      <a:ext cx="666734" cy="1473212"/>
                      <a:chOff x="8236696" y="1267377"/>
                      <a:chExt cx="666734" cy="1473212"/>
                    </a:xfrm>
                  </p:grpSpPr>
                  <p:sp>
                    <p:nvSpPr>
                      <p:cNvPr id="414" name="Google Shape;414;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16" name="Google Shape;416;p47"/>
                  <p:cNvGrpSpPr/>
                  <p:nvPr/>
                </p:nvGrpSpPr>
                <p:grpSpPr>
                  <a:xfrm rot="5400000">
                    <a:off x="8241610" y="1278807"/>
                    <a:ext cx="640080" cy="3055248"/>
                    <a:chOff x="8236696" y="1267377"/>
                    <a:chExt cx="666734" cy="3055248"/>
                  </a:xfrm>
                </p:grpSpPr>
                <p:grpSp>
                  <p:nvGrpSpPr>
                    <p:cNvPr id="417" name="Google Shape;417;p47"/>
                    <p:cNvGrpSpPr/>
                    <p:nvPr/>
                  </p:nvGrpSpPr>
                  <p:grpSpPr>
                    <a:xfrm>
                      <a:off x="8236696" y="1267377"/>
                      <a:ext cx="666734" cy="1473212"/>
                      <a:chOff x="8236696" y="1267377"/>
                      <a:chExt cx="666734" cy="1473212"/>
                    </a:xfrm>
                  </p:grpSpPr>
                  <p:sp>
                    <p:nvSpPr>
                      <p:cNvPr id="418" name="Google Shape;418;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20" name="Google Shape;420;p47"/>
                    <p:cNvGrpSpPr/>
                    <p:nvPr/>
                  </p:nvGrpSpPr>
                  <p:grpSpPr>
                    <a:xfrm rot="10800000">
                      <a:off x="8236696" y="2849413"/>
                      <a:ext cx="666734" cy="1473212"/>
                      <a:chOff x="8236696" y="1267377"/>
                      <a:chExt cx="666734" cy="1473212"/>
                    </a:xfrm>
                  </p:grpSpPr>
                  <p:sp>
                    <p:nvSpPr>
                      <p:cNvPr id="421" name="Google Shape;421;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423" name="Google Shape;423;p47"/>
                <p:cNvGrpSpPr/>
                <p:nvPr/>
              </p:nvGrpSpPr>
              <p:grpSpPr>
                <a:xfrm>
                  <a:off x="9918800" y="1467674"/>
                  <a:ext cx="594360" cy="3055248"/>
                  <a:chOff x="8236696" y="1267377"/>
                  <a:chExt cx="666734" cy="3055248"/>
                </a:xfrm>
              </p:grpSpPr>
              <p:grpSp>
                <p:nvGrpSpPr>
                  <p:cNvPr id="424" name="Google Shape;424;p47"/>
                  <p:cNvGrpSpPr/>
                  <p:nvPr/>
                </p:nvGrpSpPr>
                <p:grpSpPr>
                  <a:xfrm>
                    <a:off x="8236696" y="1267377"/>
                    <a:ext cx="666734" cy="1473212"/>
                    <a:chOff x="8236696" y="1267377"/>
                    <a:chExt cx="666734" cy="1473212"/>
                  </a:xfrm>
                </p:grpSpPr>
                <p:sp>
                  <p:nvSpPr>
                    <p:cNvPr id="425" name="Google Shape;425;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27" name="Google Shape;427;p47"/>
                  <p:cNvGrpSpPr/>
                  <p:nvPr/>
                </p:nvGrpSpPr>
                <p:grpSpPr>
                  <a:xfrm rot="10800000">
                    <a:off x="8236696" y="2849413"/>
                    <a:ext cx="666734" cy="1473212"/>
                    <a:chOff x="8236696" y="1267377"/>
                    <a:chExt cx="666734" cy="1473212"/>
                  </a:xfrm>
                </p:grpSpPr>
                <p:sp>
                  <p:nvSpPr>
                    <p:cNvPr id="428" name="Google Shape;428;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30" name="Google Shape;430;p47"/>
                <p:cNvGrpSpPr/>
                <p:nvPr/>
              </p:nvGrpSpPr>
              <p:grpSpPr>
                <a:xfrm rot="7200000">
                  <a:off x="9918800" y="1467674"/>
                  <a:ext cx="594360" cy="3055248"/>
                  <a:chOff x="8236696" y="1267377"/>
                  <a:chExt cx="666734" cy="3055248"/>
                </a:xfrm>
              </p:grpSpPr>
              <p:grpSp>
                <p:nvGrpSpPr>
                  <p:cNvPr id="431" name="Google Shape;431;p47"/>
                  <p:cNvGrpSpPr/>
                  <p:nvPr/>
                </p:nvGrpSpPr>
                <p:grpSpPr>
                  <a:xfrm>
                    <a:off x="8236696" y="1267377"/>
                    <a:ext cx="666734" cy="1473212"/>
                    <a:chOff x="8236696" y="1267377"/>
                    <a:chExt cx="666734" cy="1473212"/>
                  </a:xfrm>
                </p:grpSpPr>
                <p:sp>
                  <p:nvSpPr>
                    <p:cNvPr id="432" name="Google Shape;432;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34" name="Google Shape;434;p47"/>
                  <p:cNvGrpSpPr/>
                  <p:nvPr/>
                </p:nvGrpSpPr>
                <p:grpSpPr>
                  <a:xfrm rot="10800000">
                    <a:off x="8236696" y="2849413"/>
                    <a:ext cx="666734" cy="1473212"/>
                    <a:chOff x="8236696" y="1267377"/>
                    <a:chExt cx="666734" cy="1473212"/>
                  </a:xfrm>
                </p:grpSpPr>
                <p:sp>
                  <p:nvSpPr>
                    <p:cNvPr id="435" name="Google Shape;435;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437" name="Google Shape;437;p47"/>
                <p:cNvGrpSpPr/>
                <p:nvPr/>
              </p:nvGrpSpPr>
              <p:grpSpPr>
                <a:xfrm rot="3600000">
                  <a:off x="9918800" y="1467674"/>
                  <a:ext cx="594360" cy="3055248"/>
                  <a:chOff x="8236696" y="1267377"/>
                  <a:chExt cx="666734" cy="3055248"/>
                </a:xfrm>
              </p:grpSpPr>
              <p:grpSp>
                <p:nvGrpSpPr>
                  <p:cNvPr id="438" name="Google Shape;438;p47"/>
                  <p:cNvGrpSpPr/>
                  <p:nvPr/>
                </p:nvGrpSpPr>
                <p:grpSpPr>
                  <a:xfrm>
                    <a:off x="8236696" y="1267377"/>
                    <a:ext cx="666734" cy="1473212"/>
                    <a:chOff x="8236696" y="1267377"/>
                    <a:chExt cx="666734" cy="1473212"/>
                  </a:xfrm>
                </p:grpSpPr>
                <p:sp>
                  <p:nvSpPr>
                    <p:cNvPr id="439" name="Google Shape;439;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441" name="Google Shape;441;p47"/>
                  <p:cNvGrpSpPr/>
                  <p:nvPr/>
                </p:nvGrpSpPr>
                <p:grpSpPr>
                  <a:xfrm rot="10800000">
                    <a:off x="8236696" y="2849413"/>
                    <a:ext cx="666734" cy="1473212"/>
                    <a:chOff x="8236696" y="1267377"/>
                    <a:chExt cx="666734" cy="1473212"/>
                  </a:xfrm>
                </p:grpSpPr>
                <p:sp>
                  <p:nvSpPr>
                    <p:cNvPr id="442" name="Google Shape;442;p47"/>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47"/>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44" name="Google Shape;444;p47"/>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45" name="Shape 44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446" name="Shape 446"/>
        <p:cNvGrpSpPr/>
        <p:nvPr/>
      </p:nvGrpSpPr>
      <p:grpSpPr>
        <a:xfrm>
          <a:off x="0" y="0"/>
          <a:ext cx="0" cy="0"/>
          <a:chOff x="0" y="0"/>
          <a:chExt cx="0" cy="0"/>
        </a:xfrm>
      </p:grpSpPr>
      <p:sp>
        <p:nvSpPr>
          <p:cNvPr id="447" name="Google Shape;447;p49"/>
          <p:cNvSpPr/>
          <p:nvPr>
            <p:ph idx="2" type="pic"/>
          </p:nvPr>
        </p:nvSpPr>
        <p:spPr>
          <a:xfrm>
            <a:off x="4092000" y="545824"/>
            <a:ext cx="8100000" cy="2736000"/>
          </a:xfrm>
          <a:prstGeom prst="rect">
            <a:avLst/>
          </a:prstGeom>
          <a:solidFill>
            <a:srgbClr val="F2F2F2"/>
          </a:solidFill>
          <a:ln>
            <a:noFill/>
          </a:ln>
        </p:spPr>
      </p:sp>
      <p:sp>
        <p:nvSpPr>
          <p:cNvPr id="448" name="Google Shape;448;p49"/>
          <p:cNvSpPr/>
          <p:nvPr>
            <p:ph idx="3" type="pic"/>
          </p:nvPr>
        </p:nvSpPr>
        <p:spPr>
          <a:xfrm>
            <a:off x="0" y="3575404"/>
            <a:ext cx="8100000" cy="2736000"/>
          </a:xfrm>
          <a:prstGeom prst="rect">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49" name="Shape 44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450" name="Shape 450"/>
        <p:cNvGrpSpPr/>
        <p:nvPr/>
      </p:nvGrpSpPr>
      <p:grpSpPr>
        <a:xfrm>
          <a:off x="0" y="0"/>
          <a:ext cx="0" cy="0"/>
          <a:chOff x="0" y="0"/>
          <a:chExt cx="0" cy="0"/>
        </a:xfrm>
      </p:grpSpPr>
      <p:grpSp>
        <p:nvGrpSpPr>
          <p:cNvPr id="451" name="Google Shape;451;p51"/>
          <p:cNvGrpSpPr/>
          <p:nvPr/>
        </p:nvGrpSpPr>
        <p:grpSpPr>
          <a:xfrm>
            <a:off x="0" y="477136"/>
            <a:ext cx="11704320" cy="5935130"/>
            <a:chOff x="-161213" y="477136"/>
            <a:chExt cx="11704320" cy="5935130"/>
          </a:xfrm>
        </p:grpSpPr>
        <p:cxnSp>
          <p:nvCxnSpPr>
            <p:cNvPr id="452" name="Google Shape;452;p51"/>
            <p:cNvCxnSpPr/>
            <p:nvPr/>
          </p:nvCxnSpPr>
          <p:spPr>
            <a:xfrm rot="10800000">
              <a:off x="-161213" y="477136"/>
              <a:ext cx="11704320" cy="0"/>
            </a:xfrm>
            <a:prstGeom prst="straightConnector1">
              <a:avLst/>
            </a:prstGeom>
            <a:noFill/>
            <a:ln cap="flat" cmpd="sng" w="44450">
              <a:solidFill>
                <a:schemeClr val="accent1"/>
              </a:solidFill>
              <a:prstDash val="solid"/>
              <a:miter lim="800000"/>
              <a:headEnd len="sm" w="sm" type="none"/>
              <a:tailEnd len="sm" w="sm" type="none"/>
            </a:ln>
          </p:spPr>
        </p:cxnSp>
        <p:cxnSp>
          <p:nvCxnSpPr>
            <p:cNvPr id="453" name="Google Shape;453;p51"/>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454" name="Google Shape;454;p51"/>
            <p:cNvCxnSpPr/>
            <p:nvPr/>
          </p:nvCxnSpPr>
          <p:spPr>
            <a:xfrm flipH="1">
              <a:off x="-161213" y="6392850"/>
              <a:ext cx="11704320" cy="13272"/>
            </a:xfrm>
            <a:prstGeom prst="straightConnector1">
              <a:avLst/>
            </a:prstGeom>
            <a:noFill/>
            <a:ln cap="flat" cmpd="sng" w="44450">
              <a:solidFill>
                <a:schemeClr val="accent1"/>
              </a:solidFill>
              <a:prstDash val="solid"/>
              <a:miter lim="800000"/>
              <a:headEnd len="sm" w="sm" type="none"/>
              <a:tailEnd len="sm" w="sm" type="none"/>
            </a:ln>
          </p:spPr>
        </p:cxnSp>
      </p:grpSp>
      <p:sp>
        <p:nvSpPr>
          <p:cNvPr id="455" name="Google Shape;455;p51"/>
          <p:cNvSpPr/>
          <p:nvPr>
            <p:ph idx="2" type="pic"/>
          </p:nvPr>
        </p:nvSpPr>
        <p:spPr>
          <a:xfrm>
            <a:off x="0" y="0"/>
            <a:ext cx="6923314" cy="6858000"/>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1" name="Google Shape;61;p36"/>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62" name="Google Shape;62;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456" name="Shape 45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457" name="Shape 457"/>
        <p:cNvGrpSpPr/>
        <p:nvPr/>
      </p:nvGrpSpPr>
      <p:grpSpPr>
        <a:xfrm>
          <a:off x="0" y="0"/>
          <a:ext cx="0" cy="0"/>
          <a:chOff x="0" y="0"/>
          <a:chExt cx="0" cy="0"/>
        </a:xfrm>
      </p:grpSpPr>
      <p:sp>
        <p:nvSpPr>
          <p:cNvPr id="458" name="Google Shape;458;p53"/>
          <p:cNvSpPr/>
          <p:nvPr>
            <p:ph idx="2" type="pic"/>
          </p:nvPr>
        </p:nvSpPr>
        <p:spPr>
          <a:xfrm>
            <a:off x="2" y="0"/>
            <a:ext cx="7072972" cy="6858000"/>
          </a:xfrm>
          <a:prstGeom prst="rect">
            <a:avLst/>
          </a:prstGeom>
          <a:solidFill>
            <a:srgbClr val="F2F2F2"/>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459" name="Shape 45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layout">
  <p:cSld name="2_Image slide layout">
    <p:spTree>
      <p:nvGrpSpPr>
        <p:cNvPr id="460" name="Shape 460"/>
        <p:cNvGrpSpPr/>
        <p:nvPr/>
      </p:nvGrpSpPr>
      <p:grpSpPr>
        <a:xfrm>
          <a:off x="0" y="0"/>
          <a:ext cx="0" cy="0"/>
          <a:chOff x="0" y="0"/>
          <a:chExt cx="0" cy="0"/>
        </a:xfrm>
      </p:grpSpPr>
      <p:sp>
        <p:nvSpPr>
          <p:cNvPr id="461" name="Google Shape;461;p55"/>
          <p:cNvSpPr/>
          <p:nvPr/>
        </p:nvSpPr>
        <p:spPr>
          <a:xfrm>
            <a:off x="5706238" y="1134290"/>
            <a:ext cx="6485762" cy="274973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55"/>
          <p:cNvSpPr/>
          <p:nvPr>
            <p:ph idx="2" type="pic"/>
          </p:nvPr>
        </p:nvSpPr>
        <p:spPr>
          <a:xfrm>
            <a:off x="1868938" y="1889760"/>
            <a:ext cx="3277824" cy="4968240"/>
          </a:xfrm>
          <a:prstGeom prst="rect">
            <a:avLst/>
          </a:prstGeom>
          <a:solidFill>
            <a:srgbClr val="F2F2F2"/>
          </a:solidFill>
          <a:ln>
            <a:noFill/>
          </a:ln>
        </p:spPr>
      </p:sp>
      <p:sp>
        <p:nvSpPr>
          <p:cNvPr id="463" name="Google Shape;463;p55"/>
          <p:cNvSpPr/>
          <p:nvPr/>
        </p:nvSpPr>
        <p:spPr>
          <a:xfrm>
            <a:off x="0" y="0"/>
            <a:ext cx="391886"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55"/>
          <p:cNvSpPr/>
          <p:nvPr>
            <p:ph idx="3" type="pic"/>
          </p:nvPr>
        </p:nvSpPr>
        <p:spPr>
          <a:xfrm>
            <a:off x="7777707" y="-1"/>
            <a:ext cx="3277824" cy="3648891"/>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bg>
      <p:bgPr>
        <a:blipFill>
          <a:blip r:embed="rId2">
            <a:alphaModFix/>
          </a:blip>
          <a:stretch>
            <a:fillRect/>
          </a:stretch>
        </a:blipFill>
      </p:bgPr>
    </p:bg>
    <p:spTree>
      <p:nvGrpSpPr>
        <p:cNvPr id="465" name="Shape 46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466" name="Shape 46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58"/>
          <p:cNvSpPr txBox="1"/>
          <p:nvPr>
            <p:ph idx="1" type="body"/>
          </p:nvPr>
        </p:nvSpPr>
        <p:spPr>
          <a:xfrm>
            <a:off x="323529" y="33248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469" name="Shape 469"/>
        <p:cNvGrpSpPr/>
        <p:nvPr/>
      </p:nvGrpSpPr>
      <p:grpSpPr>
        <a:xfrm>
          <a:off x="0" y="0"/>
          <a:ext cx="0" cy="0"/>
          <a:chOff x="0" y="0"/>
          <a:chExt cx="0" cy="0"/>
        </a:xfrm>
      </p:grpSpPr>
      <p:sp>
        <p:nvSpPr>
          <p:cNvPr id="470" name="Google Shape;470;p59"/>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1" name="Google Shape;471;p59"/>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472" name="Google Shape;472;p59"/>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473" name="Google Shape;473;p59"/>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474" name="Google Shape;474;p59"/>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475" name="Google Shape;475;p59"/>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476" name="Google Shape;476;p59"/>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477" name="Google Shape;477;p59"/>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2" name="Shape 512"/>
        <p:cNvGrpSpPr/>
        <p:nvPr/>
      </p:nvGrpSpPr>
      <p:grpSpPr>
        <a:xfrm>
          <a:off x="0" y="0"/>
          <a:ext cx="0" cy="0"/>
          <a:chOff x="0" y="0"/>
          <a:chExt cx="0" cy="0"/>
        </a:xfrm>
      </p:grpSpPr>
      <p:sp>
        <p:nvSpPr>
          <p:cNvPr id="513" name="Google Shape;513;p39"/>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39"/>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515" name="Google Shape;515;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 name="Google Shape;516;p3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39"/>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38"/>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8"/>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9" name="Google Shape;69;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60"/>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0"/>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77" name="Google Shape;77;p6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0"/>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0"/>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 name="Shape 81"/>
        <p:cNvGrpSpPr/>
        <p:nvPr/>
      </p:nvGrpSpPr>
      <p:grpSpPr>
        <a:xfrm>
          <a:off x="0" y="0"/>
          <a:ext cx="0" cy="0"/>
          <a:chOff x="0" y="0"/>
          <a:chExt cx="0" cy="0"/>
        </a:xfrm>
      </p:grpSpPr>
      <p:sp>
        <p:nvSpPr>
          <p:cNvPr id="82" name="Google Shape;82;p6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1"/>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4" name="Google Shape;84;p61"/>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5" name="Google Shape;85;p6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6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2"/>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92" name="Google Shape;92;p62"/>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3" name="Google Shape;93;p62"/>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94" name="Google Shape;94;p62"/>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5" name="Google Shape;95;p6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6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6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6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21" Type="http://schemas.openxmlformats.org/officeDocument/2006/relationships/theme" Target="../theme/theme4.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9" name="Shape 9"/>
        <p:cNvGrpSpPr/>
        <p:nvPr/>
      </p:nvGrpSpPr>
      <p:grpSpPr>
        <a:xfrm>
          <a:off x="0" y="0"/>
          <a:ext cx="0" cy="0"/>
          <a:chOff x="0" y="0"/>
          <a:chExt cx="0" cy="0"/>
        </a:xfrm>
      </p:grpSpPr>
      <p:grpSp>
        <p:nvGrpSpPr>
          <p:cNvPr id="10" name="Google Shape;10;p31"/>
          <p:cNvGrpSpPr/>
          <p:nvPr/>
        </p:nvGrpSpPr>
        <p:grpSpPr>
          <a:xfrm>
            <a:off x="1" y="228600"/>
            <a:ext cx="2851516" cy="6638628"/>
            <a:chOff x="2487613" y="285750"/>
            <a:chExt cx="2428875" cy="5654676"/>
          </a:xfrm>
        </p:grpSpPr>
        <p:sp>
          <p:nvSpPr>
            <p:cNvPr id="11" name="Google Shape;11;p3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31"/>
          <p:cNvGrpSpPr/>
          <p:nvPr/>
        </p:nvGrpSpPr>
        <p:grpSpPr>
          <a:xfrm>
            <a:off x="27221" y="-786"/>
            <a:ext cx="2356674" cy="6854039"/>
            <a:chOff x="6627813" y="194833"/>
            <a:chExt cx="1952625" cy="5678918"/>
          </a:xfrm>
        </p:grpSpPr>
        <p:sp>
          <p:nvSpPr>
            <p:cNvPr id="24" name="Google Shape;24;p3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8" name="Google Shape;38;p3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3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3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3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31"/>
          <p:cNvSpPr txBox="1"/>
          <p:nvPr/>
        </p:nvSpPr>
        <p:spPr>
          <a:xfrm>
            <a:off x="63500" y="6642100"/>
            <a:ext cx="2078038"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00" u="none" cap="none" strike="noStrike">
                <a:solidFill>
                  <a:srgbClr val="FF0000"/>
                </a:solidFill>
                <a:latin typeface="Calibri"/>
                <a:ea typeface="Calibri"/>
                <a:cs typeface="Calibri"/>
                <a:sym typeface="Calibri"/>
              </a:rPr>
              <a:t>Classified as Confidential Recipient Only</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33"/>
          <p:cNvSpPr txBox="1"/>
          <p:nvPr/>
        </p:nvSpPr>
        <p:spPr>
          <a:xfrm>
            <a:off x="63500" y="6642100"/>
            <a:ext cx="2078038"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00" u="none" cap="none" strike="noStrike">
                <a:solidFill>
                  <a:srgbClr val="FF0000"/>
                </a:solidFill>
                <a:latin typeface="Calibri"/>
                <a:ea typeface="Calibri"/>
                <a:cs typeface="Calibri"/>
                <a:sym typeface="Calibri"/>
              </a:rPr>
              <a:t>Classified as Confidential Recipient Only</a:t>
            </a:r>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19D8F"/>
            </a:gs>
            <a:gs pos="100000">
              <a:srgbClr val="746B4D"/>
            </a:gs>
          </a:gsLst>
          <a:path path="circle">
            <a:fillToRect b="100%" r="100%"/>
          </a:path>
          <a:tileRect l="-100%" t="-100%"/>
        </a:gradFill>
      </p:bgPr>
    </p:bg>
    <p:spTree>
      <p:nvGrpSpPr>
        <p:cNvPr id="478" name="Shape 478"/>
        <p:cNvGrpSpPr/>
        <p:nvPr/>
      </p:nvGrpSpPr>
      <p:grpSpPr>
        <a:xfrm>
          <a:off x="0" y="0"/>
          <a:ext cx="0" cy="0"/>
          <a:chOff x="0" y="0"/>
          <a:chExt cx="0" cy="0"/>
        </a:xfrm>
      </p:grpSpPr>
      <p:grpSp>
        <p:nvGrpSpPr>
          <p:cNvPr id="479" name="Google Shape;479;p37"/>
          <p:cNvGrpSpPr/>
          <p:nvPr/>
        </p:nvGrpSpPr>
        <p:grpSpPr>
          <a:xfrm>
            <a:off x="1" y="228600"/>
            <a:ext cx="2851516" cy="6638628"/>
            <a:chOff x="2487613" y="285750"/>
            <a:chExt cx="2428875" cy="5654676"/>
          </a:xfrm>
        </p:grpSpPr>
        <p:sp>
          <p:nvSpPr>
            <p:cNvPr id="480" name="Google Shape;480;p37"/>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7"/>
          <p:cNvGrpSpPr/>
          <p:nvPr/>
        </p:nvGrpSpPr>
        <p:grpSpPr>
          <a:xfrm>
            <a:off x="27221" y="-786"/>
            <a:ext cx="2356674" cy="6854039"/>
            <a:chOff x="6627813" y="194833"/>
            <a:chExt cx="1952625" cy="5678918"/>
          </a:xfrm>
        </p:grpSpPr>
        <p:sp>
          <p:nvSpPr>
            <p:cNvPr id="493" name="Google Shape;493;p37"/>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7"/>
          <p:cNvSpPr/>
          <p:nvPr/>
        </p:nvSpPr>
        <p:spPr>
          <a:xfrm>
            <a:off x="0" y="0"/>
            <a:ext cx="18288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FEFEFE"/>
              </a:buClr>
              <a:buSzPts val="3600"/>
              <a:buFont typeface="Century Gothic"/>
              <a:buNone/>
              <a:defRPr b="0" i="0" sz="36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07" name="Google Shape;507;p37"/>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508" name="Google Shape;508;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9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09" name="Google Shape;509;p3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10" name="Google Shape;510;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2000" u="none">
                <a:solidFill>
                  <a:srgbClr val="FEFFFF"/>
                </a:solidFill>
                <a:latin typeface="Century Gothic"/>
                <a:ea typeface="Century Gothic"/>
                <a:cs typeface="Century Gothic"/>
                <a:sym typeface="Century Gothic"/>
              </a:defRPr>
            </a:lvl1pPr>
            <a:lvl2pPr indent="0" lvl="1" marL="0" marR="0" rtl="0" algn="r">
              <a:spcBef>
                <a:spcPts val="0"/>
              </a:spcBef>
              <a:buNone/>
              <a:defRPr b="0" sz="2000" u="none">
                <a:solidFill>
                  <a:srgbClr val="FEFFFF"/>
                </a:solidFill>
                <a:latin typeface="Century Gothic"/>
                <a:ea typeface="Century Gothic"/>
                <a:cs typeface="Century Gothic"/>
                <a:sym typeface="Century Gothic"/>
              </a:defRPr>
            </a:lvl2pPr>
            <a:lvl3pPr indent="0" lvl="2" marL="0" marR="0" rtl="0" algn="r">
              <a:spcBef>
                <a:spcPts val="0"/>
              </a:spcBef>
              <a:buNone/>
              <a:defRPr b="0" sz="2000" u="none">
                <a:solidFill>
                  <a:srgbClr val="FEFFFF"/>
                </a:solidFill>
                <a:latin typeface="Century Gothic"/>
                <a:ea typeface="Century Gothic"/>
                <a:cs typeface="Century Gothic"/>
                <a:sym typeface="Century Gothic"/>
              </a:defRPr>
            </a:lvl3pPr>
            <a:lvl4pPr indent="0" lvl="3" marL="0" marR="0" rtl="0" algn="r">
              <a:spcBef>
                <a:spcPts val="0"/>
              </a:spcBef>
              <a:buNone/>
              <a:defRPr b="0" sz="2000" u="none">
                <a:solidFill>
                  <a:srgbClr val="FEFFFF"/>
                </a:solidFill>
                <a:latin typeface="Century Gothic"/>
                <a:ea typeface="Century Gothic"/>
                <a:cs typeface="Century Gothic"/>
                <a:sym typeface="Century Gothic"/>
              </a:defRPr>
            </a:lvl4pPr>
            <a:lvl5pPr indent="0" lvl="4" marL="0" marR="0" rtl="0" algn="r">
              <a:spcBef>
                <a:spcPts val="0"/>
              </a:spcBef>
              <a:buNone/>
              <a:defRPr b="0" sz="2000" u="none">
                <a:solidFill>
                  <a:srgbClr val="FEFFFF"/>
                </a:solidFill>
                <a:latin typeface="Century Gothic"/>
                <a:ea typeface="Century Gothic"/>
                <a:cs typeface="Century Gothic"/>
                <a:sym typeface="Century Gothic"/>
              </a:defRPr>
            </a:lvl5pPr>
            <a:lvl6pPr indent="0" lvl="5" marL="0" marR="0" rtl="0" algn="r">
              <a:spcBef>
                <a:spcPts val="0"/>
              </a:spcBef>
              <a:buNone/>
              <a:defRPr b="0" sz="2000" u="none">
                <a:solidFill>
                  <a:srgbClr val="FEFFFF"/>
                </a:solidFill>
                <a:latin typeface="Century Gothic"/>
                <a:ea typeface="Century Gothic"/>
                <a:cs typeface="Century Gothic"/>
                <a:sym typeface="Century Gothic"/>
              </a:defRPr>
            </a:lvl6pPr>
            <a:lvl7pPr indent="0" lvl="6" marL="0" marR="0" rtl="0" algn="r">
              <a:spcBef>
                <a:spcPts val="0"/>
              </a:spcBef>
              <a:buNone/>
              <a:defRPr b="0" sz="2000" u="none">
                <a:solidFill>
                  <a:srgbClr val="FEFFFF"/>
                </a:solidFill>
                <a:latin typeface="Century Gothic"/>
                <a:ea typeface="Century Gothic"/>
                <a:cs typeface="Century Gothic"/>
                <a:sym typeface="Century Gothic"/>
              </a:defRPr>
            </a:lvl7pPr>
            <a:lvl8pPr indent="0" lvl="7" marL="0" marR="0" rtl="0" algn="r">
              <a:spcBef>
                <a:spcPts val="0"/>
              </a:spcBef>
              <a:buNone/>
              <a:defRPr b="0" sz="2000" u="none">
                <a:solidFill>
                  <a:srgbClr val="FEFFFF"/>
                </a:solidFill>
                <a:latin typeface="Century Gothic"/>
                <a:ea typeface="Century Gothic"/>
                <a:cs typeface="Century Gothic"/>
                <a:sym typeface="Century Gothic"/>
              </a:defRPr>
            </a:lvl8pPr>
            <a:lvl9pPr indent="0" lvl="8" marL="0" marR="0" rtl="0" algn="r">
              <a:spcBef>
                <a:spcPts val="0"/>
              </a:spcBef>
              <a:buNone/>
              <a:defRPr b="0" sz="2000" u="non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11" name="Google Shape;511;p37"/>
          <p:cNvSpPr txBox="1"/>
          <p:nvPr/>
        </p:nvSpPr>
        <p:spPr>
          <a:xfrm>
            <a:off x="63500" y="6642100"/>
            <a:ext cx="2078038"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FF0000"/>
                </a:solidFill>
                <a:latin typeface="Calibri"/>
                <a:ea typeface="Calibri"/>
                <a:cs typeface="Calibri"/>
                <a:sym typeface="Calibri"/>
              </a:rPr>
              <a:t>Classified as Confidential Recipient Only</a:t>
            </a:r>
            <a:endParaRPr/>
          </a:p>
        </p:txBody>
      </p:sp>
    </p:spTree>
  </p:cSld>
  <p:clrMap accent1="accent1" accent2="accent2" accent3="accent3" accent4="accent4" accent5="accent5" accent6="accent6" bg1="lt1" bg2="dk2" tx1="dk1" tx2="lt2" folHlink="folHlink" hlink="hlink"/>
  <p:sldLayoutIdLst>
    <p:sldLayoutId id="214748368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4.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sc-phase-5-capstone-project-ggfbckjgs6bs8aglbyahcp.streamlit.ap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muratkoklu.com/datase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
          <p:cNvSpPr txBox="1"/>
          <p:nvPr>
            <p:ph type="title"/>
          </p:nvPr>
        </p:nvSpPr>
        <p:spPr>
          <a:xfrm>
            <a:off x="2383730" y="4576871"/>
            <a:ext cx="8915400" cy="88284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4800"/>
              <a:buFont typeface="Garamond"/>
              <a:buNone/>
            </a:pPr>
            <a:r>
              <a:rPr lang="en-US" sz="4800">
                <a:latin typeface="Garamond"/>
                <a:ea typeface="Garamond"/>
                <a:cs typeface="Garamond"/>
                <a:sym typeface="Garamond"/>
              </a:rPr>
              <a:t>CAPSTONE PROJECT- GROUP 5</a:t>
            </a:r>
            <a:endParaRPr/>
          </a:p>
        </p:txBody>
      </p:sp>
      <p:pic>
        <p:nvPicPr>
          <p:cNvPr id="524" name="Google Shape;524;p1"/>
          <p:cNvPicPr preferRelativeResize="0"/>
          <p:nvPr>
            <p:ph idx="2" type="pic"/>
          </p:nvPr>
        </p:nvPicPr>
        <p:blipFill rotWithShape="1">
          <a:blip r:embed="rId3">
            <a:alphaModFix/>
          </a:blip>
          <a:srcRect b="17554" l="0" r="0" t="17555"/>
          <a:stretch/>
        </p:blipFill>
        <p:spPr>
          <a:xfrm>
            <a:off x="1990986" y="647619"/>
            <a:ext cx="8915400" cy="3854970"/>
          </a:xfrm>
          <a:prstGeom prst="rect">
            <a:avLst/>
          </a:prstGeom>
          <a:noFill/>
          <a:ln>
            <a:noFill/>
          </a:ln>
        </p:spPr>
      </p:pic>
      <p:sp>
        <p:nvSpPr>
          <p:cNvPr id="525" name="Google Shape;525;p1"/>
          <p:cNvSpPr txBox="1"/>
          <p:nvPr>
            <p:ph idx="1" type="body"/>
          </p:nvPr>
        </p:nvSpPr>
        <p:spPr>
          <a:xfrm>
            <a:off x="2141951" y="5533994"/>
            <a:ext cx="9362662" cy="10922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600"/>
              <a:buNone/>
            </a:pPr>
            <a:r>
              <a:rPr lang="en-US" sz="3600">
                <a:latin typeface="Garamond"/>
                <a:ea typeface="Garamond"/>
                <a:cs typeface="Garamond"/>
                <a:sym typeface="Garamond"/>
              </a:rPr>
              <a:t>RICE GRAIN IMAGE CLASSIFICATION </a:t>
            </a:r>
            <a:endParaRPr/>
          </a:p>
        </p:txBody>
      </p:sp>
      <p:pic>
        <p:nvPicPr>
          <p:cNvPr id="526" name="Google Shape;526;p1"/>
          <p:cNvPicPr preferRelativeResize="0"/>
          <p:nvPr/>
        </p:nvPicPr>
        <p:blipFill rotWithShape="1">
          <a:blip r:embed="rId4">
            <a:alphaModFix/>
          </a:blip>
          <a:srcRect b="0" l="0" r="0" t="0"/>
          <a:stretch/>
        </p:blipFill>
        <p:spPr>
          <a:xfrm>
            <a:off x="925689" y="2097384"/>
            <a:ext cx="18000" cy="18000"/>
          </a:xfrm>
          <a:prstGeom prst="rect">
            <a:avLst/>
          </a:prstGeom>
          <a:noFill/>
          <a:ln>
            <a:noFill/>
          </a:ln>
        </p:spPr>
      </p:pic>
      <p:pic>
        <p:nvPicPr>
          <p:cNvPr id="527" name="Google Shape;527;p1"/>
          <p:cNvPicPr preferRelativeResize="0"/>
          <p:nvPr/>
        </p:nvPicPr>
        <p:blipFill rotWithShape="1">
          <a:blip r:embed="rId5">
            <a:alphaModFix/>
          </a:blip>
          <a:srcRect b="0" l="0" r="0" t="0"/>
          <a:stretch/>
        </p:blipFill>
        <p:spPr>
          <a:xfrm>
            <a:off x="6354186" y="2269464"/>
            <a:ext cx="189000" cy="133200"/>
          </a:xfrm>
          <a:prstGeom prst="rect">
            <a:avLst/>
          </a:prstGeom>
          <a:noFill/>
          <a:ln>
            <a:noFill/>
          </a:ln>
        </p:spPr>
      </p:pic>
      <p:pic>
        <p:nvPicPr>
          <p:cNvPr id="528" name="Google Shape;528;p1"/>
          <p:cNvPicPr preferRelativeResize="0"/>
          <p:nvPr/>
        </p:nvPicPr>
        <p:blipFill rotWithShape="1">
          <a:blip r:embed="rId6">
            <a:alphaModFix/>
          </a:blip>
          <a:srcRect b="0" l="0" r="0" t="0"/>
          <a:stretch/>
        </p:blipFill>
        <p:spPr>
          <a:xfrm>
            <a:off x="3535386" y="2364144"/>
            <a:ext cx="18000" cy="18000"/>
          </a:xfrm>
          <a:prstGeom prst="rect">
            <a:avLst/>
          </a:prstGeom>
          <a:noFill/>
          <a:ln>
            <a:noFill/>
          </a:ln>
        </p:spPr>
      </p:pic>
      <p:pic>
        <p:nvPicPr>
          <p:cNvPr id="529" name="Google Shape;529;p1"/>
          <p:cNvPicPr preferRelativeResize="0"/>
          <p:nvPr/>
        </p:nvPicPr>
        <p:blipFill rotWithShape="1">
          <a:blip r:embed="rId7">
            <a:alphaModFix/>
          </a:blip>
          <a:srcRect b="0" l="0" r="0" t="0"/>
          <a:stretch/>
        </p:blipFill>
        <p:spPr>
          <a:xfrm>
            <a:off x="3823026" y="2127624"/>
            <a:ext cx="18000" cy="18000"/>
          </a:xfrm>
          <a:prstGeom prst="rect">
            <a:avLst/>
          </a:prstGeom>
          <a:noFill/>
          <a:ln>
            <a:noFill/>
          </a:ln>
        </p:spPr>
      </p:pic>
      <p:pic>
        <p:nvPicPr>
          <p:cNvPr id="530" name="Google Shape;530;p1"/>
          <p:cNvPicPr preferRelativeResize="0"/>
          <p:nvPr/>
        </p:nvPicPr>
        <p:blipFill rotWithShape="1">
          <a:blip r:embed="rId8">
            <a:alphaModFix/>
          </a:blip>
          <a:srcRect b="0" l="0" r="0" t="0"/>
          <a:stretch/>
        </p:blipFill>
        <p:spPr>
          <a:xfrm>
            <a:off x="8015226" y="2590224"/>
            <a:ext cx="18000" cy="18000"/>
          </a:xfrm>
          <a:prstGeom prst="rect">
            <a:avLst/>
          </a:prstGeom>
          <a:noFill/>
          <a:ln>
            <a:noFill/>
          </a:ln>
        </p:spPr>
      </p:pic>
      <p:pic>
        <p:nvPicPr>
          <p:cNvPr id="531" name="Google Shape;531;p1"/>
          <p:cNvPicPr preferRelativeResize="0"/>
          <p:nvPr/>
        </p:nvPicPr>
        <p:blipFill rotWithShape="1">
          <a:blip r:embed="rId9">
            <a:alphaModFix/>
          </a:blip>
          <a:srcRect b="0" l="0" r="0" t="0"/>
          <a:stretch/>
        </p:blipFill>
        <p:spPr>
          <a:xfrm>
            <a:off x="8857626" y="4624944"/>
            <a:ext cx="22320" cy="1800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10"/>
          <p:cNvPicPr preferRelativeResize="0"/>
          <p:nvPr>
            <p:ph idx="1" type="body"/>
          </p:nvPr>
        </p:nvPicPr>
        <p:blipFill rotWithShape="1">
          <a:blip r:embed="rId3">
            <a:alphaModFix/>
          </a:blip>
          <a:srcRect b="0" l="0" r="0" t="0"/>
          <a:stretch/>
        </p:blipFill>
        <p:spPr>
          <a:xfrm>
            <a:off x="2431310" y="975894"/>
            <a:ext cx="7630633" cy="4457345"/>
          </a:xfrm>
          <a:prstGeom prst="rect">
            <a:avLst/>
          </a:prstGeom>
          <a:blipFill rotWithShape="1">
            <a:blip r:embed="rId4">
              <a:alphaModFix/>
            </a:blip>
            <a:tile algn="tl" flip="none" tx="0" sx="100000" ty="0" sy="100000"/>
          </a:blipFill>
          <a:ln>
            <a:noFill/>
          </a:ln>
        </p:spPr>
      </p:pic>
      <p:sp>
        <p:nvSpPr>
          <p:cNvPr id="848" name="Google Shape;848;p10"/>
          <p:cNvSpPr txBox="1"/>
          <p:nvPr/>
        </p:nvSpPr>
        <p:spPr>
          <a:xfrm>
            <a:off x="1754372" y="96887"/>
            <a:ext cx="9311972" cy="7392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000"/>
              <a:buFont typeface="Garamond"/>
              <a:buNone/>
            </a:pPr>
            <a:r>
              <a:rPr lang="en-US" sz="4000">
                <a:solidFill>
                  <a:schemeClr val="dk1"/>
                </a:solidFill>
                <a:latin typeface="Garamond"/>
                <a:ea typeface="Garamond"/>
                <a:cs typeface="Garamond"/>
                <a:sym typeface="Garamond"/>
              </a:rPr>
              <a:t>Visualizing data distribution</a:t>
            </a:r>
            <a:endParaRPr/>
          </a:p>
        </p:txBody>
      </p:sp>
      <p:sp>
        <p:nvSpPr>
          <p:cNvPr id="849" name="Google Shape;849;p10"/>
          <p:cNvSpPr txBox="1"/>
          <p:nvPr/>
        </p:nvSpPr>
        <p:spPr>
          <a:xfrm>
            <a:off x="1754372" y="5573013"/>
            <a:ext cx="9311972" cy="1061704"/>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400"/>
              <a:buFont typeface="Noto Sans Symbols"/>
              <a:buNone/>
            </a:pPr>
            <a:r>
              <a:rPr lang="en-US" sz="2400">
                <a:solidFill>
                  <a:schemeClr val="dk1"/>
                </a:solidFill>
                <a:latin typeface="Garamond"/>
                <a:ea typeface="Garamond"/>
                <a:cs typeface="Garamond"/>
                <a:sym typeface="Garamond"/>
              </a:rPr>
              <a:t>No imbalance: The graph distribution shows the categories of rice with 15,000 images each. </a:t>
            </a:r>
            <a:endParaRPr sz="18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4" name="Shape 854"/>
        <p:cNvGrpSpPr/>
        <p:nvPr/>
      </p:nvGrpSpPr>
      <p:grpSpPr>
        <a:xfrm>
          <a:off x="0" y="0"/>
          <a:ext cx="0" cy="0"/>
          <a:chOff x="0" y="0"/>
          <a:chExt cx="0" cy="0"/>
        </a:xfrm>
      </p:grpSpPr>
      <p:sp>
        <p:nvSpPr>
          <p:cNvPr id="855" name="Google Shape;855;p11"/>
          <p:cNvSpPr txBox="1"/>
          <p:nvPr>
            <p:ph type="title"/>
          </p:nvPr>
        </p:nvSpPr>
        <p:spPr>
          <a:xfrm>
            <a:off x="913795" y="359597"/>
            <a:ext cx="10353761" cy="69864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000"/>
              <a:buFont typeface="Garamond"/>
              <a:buNone/>
            </a:pPr>
            <a:r>
              <a:rPr lang="en-US" sz="4000">
                <a:solidFill>
                  <a:schemeClr val="dk1"/>
                </a:solidFill>
                <a:latin typeface="Garamond"/>
                <a:ea typeface="Garamond"/>
                <a:cs typeface="Garamond"/>
                <a:sym typeface="Garamond"/>
              </a:rPr>
              <a:t>Visualizing rice category images</a:t>
            </a:r>
            <a:endParaRPr/>
          </a:p>
        </p:txBody>
      </p:sp>
      <p:pic>
        <p:nvPicPr>
          <p:cNvPr id="856" name="Google Shape;856;p11"/>
          <p:cNvPicPr preferRelativeResize="0"/>
          <p:nvPr>
            <p:ph idx="1" type="body"/>
          </p:nvPr>
        </p:nvPicPr>
        <p:blipFill rotWithShape="1">
          <a:blip r:embed="rId3">
            <a:alphaModFix/>
          </a:blip>
          <a:srcRect b="0" l="0" r="0" t="0"/>
          <a:stretch/>
        </p:blipFill>
        <p:spPr>
          <a:xfrm>
            <a:off x="462338" y="1140431"/>
            <a:ext cx="11507056" cy="55685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1" name="Shape 861"/>
        <p:cNvGrpSpPr/>
        <p:nvPr/>
      </p:nvGrpSpPr>
      <p:grpSpPr>
        <a:xfrm>
          <a:off x="0" y="0"/>
          <a:ext cx="0" cy="0"/>
          <a:chOff x="0" y="0"/>
          <a:chExt cx="0" cy="0"/>
        </a:xfrm>
      </p:grpSpPr>
      <p:sp>
        <p:nvSpPr>
          <p:cNvPr id="862" name="Google Shape;862;p12"/>
          <p:cNvSpPr txBox="1"/>
          <p:nvPr>
            <p:ph type="title"/>
          </p:nvPr>
        </p:nvSpPr>
        <p:spPr>
          <a:xfrm>
            <a:off x="242696" y="170121"/>
            <a:ext cx="11685601" cy="76137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Colour Visualization</a:t>
            </a:r>
            <a:endParaRPr/>
          </a:p>
        </p:txBody>
      </p:sp>
      <p:pic>
        <p:nvPicPr>
          <p:cNvPr id="863" name="Google Shape;863;p12"/>
          <p:cNvPicPr preferRelativeResize="0"/>
          <p:nvPr>
            <p:ph idx="1" type="body"/>
          </p:nvPr>
        </p:nvPicPr>
        <p:blipFill rotWithShape="1">
          <a:blip r:embed="rId3">
            <a:alphaModFix/>
          </a:blip>
          <a:srcRect b="0" l="0" r="0" t="0"/>
          <a:stretch/>
        </p:blipFill>
        <p:spPr>
          <a:xfrm>
            <a:off x="4109663" y="1292122"/>
            <a:ext cx="7740464" cy="4567731"/>
          </a:xfrm>
          <a:prstGeom prst="rect">
            <a:avLst/>
          </a:prstGeom>
          <a:noFill/>
          <a:ln>
            <a:noFill/>
          </a:ln>
        </p:spPr>
      </p:pic>
      <p:sp>
        <p:nvSpPr>
          <p:cNvPr id="864" name="Google Shape;864;p12"/>
          <p:cNvSpPr txBox="1"/>
          <p:nvPr>
            <p:ph idx="2" type="body"/>
          </p:nvPr>
        </p:nvSpPr>
        <p:spPr>
          <a:xfrm>
            <a:off x="341873" y="1713215"/>
            <a:ext cx="3595477" cy="2745769"/>
          </a:xfrm>
          <a:prstGeom prst="rect">
            <a:avLst/>
          </a:prstGeom>
          <a:noFill/>
          <a:ln>
            <a:noFill/>
          </a:ln>
        </p:spPr>
        <p:txBody>
          <a:bodyPr anchorCtr="0" anchor="t" bIns="45700" lIns="91425" spcFirstLastPara="1" rIns="91425" wrap="square" tIns="45700">
            <a:noAutofit/>
          </a:bodyPr>
          <a:lstStyle/>
          <a:p>
            <a:pPr indent="-228600" lvl="0" marL="228600" rtl="0" algn="just">
              <a:spcBef>
                <a:spcPts val="0"/>
              </a:spcBef>
              <a:spcAft>
                <a:spcPts val="0"/>
              </a:spcAft>
              <a:buSzPts val="2400"/>
              <a:buFont typeface="Noto Sans Symbols"/>
              <a:buChar char="⮚"/>
            </a:pPr>
            <a:r>
              <a:rPr lang="en-US" sz="2400">
                <a:latin typeface="Garamond"/>
                <a:ea typeface="Garamond"/>
                <a:cs typeface="Garamond"/>
                <a:sym typeface="Garamond"/>
              </a:rPr>
              <a:t>Ipsala has a higher colour intensity as compared to the other rice classes. </a:t>
            </a:r>
            <a:endParaRPr/>
          </a:p>
          <a:p>
            <a:pPr indent="-228600" lvl="0" marL="228600" rtl="0" algn="just">
              <a:spcBef>
                <a:spcPts val="1000"/>
              </a:spcBef>
              <a:spcAft>
                <a:spcPts val="0"/>
              </a:spcAft>
              <a:buSzPts val="2400"/>
              <a:buFont typeface="Noto Sans Symbols"/>
              <a:buChar char="⮚"/>
            </a:pPr>
            <a:r>
              <a:rPr lang="en-US" sz="2400">
                <a:latin typeface="Garamond"/>
                <a:ea typeface="Garamond"/>
                <a:cs typeface="Garamond"/>
                <a:sym typeface="Garamond"/>
              </a:rPr>
              <a:t>The average intensity of the three colour is almost the same in the different rice classes.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3"/>
          <p:cNvSpPr txBox="1"/>
          <p:nvPr>
            <p:ph type="title"/>
          </p:nvPr>
        </p:nvSpPr>
        <p:spPr>
          <a:xfrm>
            <a:off x="1594883" y="128427"/>
            <a:ext cx="8654903" cy="868166"/>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Model Architecture</a:t>
            </a:r>
            <a:br>
              <a:rPr lang="en-US" sz="4000">
                <a:latin typeface="Garamond"/>
                <a:ea typeface="Garamond"/>
                <a:cs typeface="Garamond"/>
                <a:sym typeface="Garamond"/>
              </a:rPr>
            </a:br>
            <a:endParaRPr sz="4000">
              <a:latin typeface="Garamond"/>
              <a:ea typeface="Garamond"/>
              <a:cs typeface="Garamond"/>
              <a:sym typeface="Garamond"/>
            </a:endParaRPr>
          </a:p>
        </p:txBody>
      </p:sp>
      <p:sp>
        <p:nvSpPr>
          <p:cNvPr id="871" name="Google Shape;871;p13"/>
          <p:cNvSpPr txBox="1"/>
          <p:nvPr>
            <p:ph idx="1" type="body"/>
          </p:nvPr>
        </p:nvSpPr>
        <p:spPr>
          <a:xfrm>
            <a:off x="1594883" y="996593"/>
            <a:ext cx="8654903" cy="573298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The three model types used are sequential models with convolutional layers:</a:t>
            </a:r>
            <a:endParaRPr/>
          </a:p>
          <a:p>
            <a:pPr indent="0" lvl="0" marL="0" rtl="0" algn="just">
              <a:spcBef>
                <a:spcPts val="1000"/>
              </a:spcBef>
              <a:spcAft>
                <a:spcPts val="0"/>
              </a:spcAft>
              <a:buSzPts val="2400"/>
              <a:buNone/>
            </a:pPr>
            <a:r>
              <a:rPr lang="en-US" sz="2400">
                <a:latin typeface="Garamond"/>
                <a:ea typeface="Garamond"/>
                <a:cs typeface="Garamond"/>
                <a:sym typeface="Garamond"/>
              </a:rPr>
              <a:t>	</a:t>
            </a:r>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The models contain different layers of evaluation with variation in each stage depending on each model performances.</a:t>
            </a:r>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p:txBody>
      </p:sp>
      <p:sp>
        <p:nvSpPr>
          <p:cNvPr id="872" name="Google Shape;872;p1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873" name="Google Shape;873;p13"/>
          <p:cNvPicPr preferRelativeResize="0"/>
          <p:nvPr/>
        </p:nvPicPr>
        <p:blipFill rotWithShape="1">
          <a:blip r:embed="rId3">
            <a:alphaModFix/>
          </a:blip>
          <a:srcRect b="0" l="0" r="0" t="0"/>
          <a:stretch/>
        </p:blipFill>
        <p:spPr>
          <a:xfrm>
            <a:off x="3678149" y="1816374"/>
            <a:ext cx="5054886" cy="3536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
          <p:cNvSpPr txBox="1"/>
          <p:nvPr>
            <p:ph type="title"/>
          </p:nvPr>
        </p:nvSpPr>
        <p:spPr>
          <a:xfrm>
            <a:off x="2192092" y="481820"/>
            <a:ext cx="8911687" cy="92728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Model Compilation and Training</a:t>
            </a:r>
            <a:endParaRPr sz="4000"/>
          </a:p>
        </p:txBody>
      </p:sp>
      <p:sp>
        <p:nvSpPr>
          <p:cNvPr id="880" name="Google Shape;880;p14"/>
          <p:cNvSpPr txBox="1"/>
          <p:nvPr>
            <p:ph idx="1" type="body"/>
          </p:nvPr>
        </p:nvSpPr>
        <p:spPr>
          <a:xfrm>
            <a:off x="1490597" y="1540701"/>
            <a:ext cx="10014015" cy="437052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400"/>
              <a:buFont typeface="Noto Sans Symbols"/>
              <a:buChar char="⮚"/>
            </a:pPr>
            <a:r>
              <a:rPr lang="en-US" sz="2400">
                <a:solidFill>
                  <a:schemeClr val="dk1"/>
                </a:solidFill>
                <a:latin typeface="Garamond"/>
                <a:ea typeface="Garamond"/>
                <a:cs typeface="Garamond"/>
                <a:sym typeface="Garamond"/>
              </a:rPr>
              <a:t>The model tried to sort rice grains into different categories using a method(Adam optimizer) that helped it understand how close it was to the correct answer and guided it to improve.</a:t>
            </a:r>
            <a:endParaRPr/>
          </a:p>
        </p:txBody>
      </p:sp>
      <p:pic>
        <p:nvPicPr>
          <p:cNvPr id="881" name="Google Shape;881;p14"/>
          <p:cNvPicPr preferRelativeResize="0"/>
          <p:nvPr/>
        </p:nvPicPr>
        <p:blipFill rotWithShape="1">
          <a:blip r:embed="rId3">
            <a:alphaModFix/>
          </a:blip>
          <a:srcRect b="38727" l="0" r="0" t="16929"/>
          <a:stretch/>
        </p:blipFill>
        <p:spPr>
          <a:xfrm>
            <a:off x="1254013" y="3001665"/>
            <a:ext cx="10250599" cy="304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6" name="Shape 886"/>
        <p:cNvGrpSpPr/>
        <p:nvPr/>
      </p:nvGrpSpPr>
      <p:grpSpPr>
        <a:xfrm>
          <a:off x="0" y="0"/>
          <a:ext cx="0" cy="0"/>
          <a:chOff x="0" y="0"/>
          <a:chExt cx="0" cy="0"/>
        </a:xfrm>
      </p:grpSpPr>
      <p:grpSp>
        <p:nvGrpSpPr>
          <p:cNvPr id="887" name="Google Shape;887;p15"/>
          <p:cNvGrpSpPr/>
          <p:nvPr/>
        </p:nvGrpSpPr>
        <p:grpSpPr>
          <a:xfrm>
            <a:off x="9" y="228600"/>
            <a:ext cx="2851523" cy="6638625"/>
            <a:chOff x="2487613" y="285750"/>
            <a:chExt cx="2428875" cy="5654676"/>
          </a:xfrm>
        </p:grpSpPr>
        <p:sp>
          <p:nvSpPr>
            <p:cNvPr id="888" name="Google Shape;888;p15"/>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89" name="Google Shape;889;p15"/>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0" name="Google Shape;890;p15"/>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1" name="Google Shape;891;p15"/>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2" name="Google Shape;892;p15"/>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3" name="Google Shape;893;p15"/>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4" name="Google Shape;894;p15"/>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5" name="Google Shape;895;p15"/>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6" name="Google Shape;896;p15"/>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7" name="Google Shape;897;p15"/>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8" name="Google Shape;898;p15"/>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99" name="Google Shape;899;p15"/>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900" name="Google Shape;900;p15"/>
          <p:cNvGrpSpPr/>
          <p:nvPr/>
        </p:nvGrpSpPr>
        <p:grpSpPr>
          <a:xfrm>
            <a:off x="27224" y="-786"/>
            <a:ext cx="2356675" cy="6854040"/>
            <a:chOff x="6627813" y="194833"/>
            <a:chExt cx="1952625" cy="5678918"/>
          </a:xfrm>
        </p:grpSpPr>
        <p:sp>
          <p:nvSpPr>
            <p:cNvPr id="901" name="Google Shape;901;p15"/>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2" name="Google Shape;902;p15"/>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3" name="Google Shape;903;p15"/>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4" name="Google Shape;904;p15"/>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5" name="Google Shape;905;p15"/>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6" name="Google Shape;906;p15"/>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7" name="Google Shape;907;p15"/>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8" name="Google Shape;908;p15"/>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09" name="Google Shape;909;p15"/>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0" name="Google Shape;910;p15"/>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1" name="Google Shape;911;p15"/>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2" name="Google Shape;912;p15"/>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913" name="Google Shape;913;p15"/>
          <p:cNvSpPr/>
          <p:nvPr/>
        </p:nvSpPr>
        <p:spPr>
          <a:xfrm>
            <a:off x="0" y="0"/>
            <a:ext cx="182880"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4" name="Google Shape;914;p15"/>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5" name="Google Shape;915;p15"/>
          <p:cNvSpPr/>
          <p:nvPr/>
        </p:nvSpPr>
        <p:spPr>
          <a:xfrm>
            <a:off x="0" y="-786"/>
            <a:ext cx="12192000" cy="6854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A diagram of a person&#10;&#10;Description automatically generated" id="916" name="Google Shape;916;p15"/>
          <p:cNvPicPr preferRelativeResize="0"/>
          <p:nvPr/>
        </p:nvPicPr>
        <p:blipFill rotWithShape="1">
          <a:blip r:embed="rId3">
            <a:alphaModFix amt="40000"/>
          </a:blip>
          <a:srcRect b="0" l="0" r="0" t="0"/>
          <a:stretch/>
        </p:blipFill>
        <p:spPr>
          <a:xfrm>
            <a:off x="20" y="10"/>
            <a:ext cx="12191980" cy="6857990"/>
          </a:xfrm>
          <a:prstGeom prst="rect">
            <a:avLst/>
          </a:prstGeom>
          <a:noFill/>
          <a:ln>
            <a:noFill/>
          </a:ln>
        </p:spPr>
      </p:pic>
      <p:sp>
        <p:nvSpPr>
          <p:cNvPr id="917" name="Google Shape;917;p15"/>
          <p:cNvSpPr txBox="1"/>
          <p:nvPr>
            <p:ph type="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5400"/>
              <a:buFont typeface="Century Gothic"/>
              <a:buNone/>
            </a:pPr>
            <a:r>
              <a:rPr lang="en-US" sz="5400">
                <a:solidFill>
                  <a:schemeClr val="lt1"/>
                </a:solidFill>
              </a:rPr>
              <a:t>General Purpose CNN model</a:t>
            </a:r>
            <a:endParaRPr/>
          </a:p>
        </p:txBody>
      </p:sp>
      <p:sp>
        <p:nvSpPr>
          <p:cNvPr id="918" name="Google Shape;918;p15"/>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19" name="Google Shape;919;p15"/>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6"/>
          <p:cNvSpPr txBox="1"/>
          <p:nvPr>
            <p:ph type="title"/>
          </p:nvPr>
        </p:nvSpPr>
        <p:spPr>
          <a:xfrm>
            <a:off x="1955928" y="157550"/>
            <a:ext cx="8911687" cy="1184142"/>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General purpose CNN Model</a:t>
            </a:r>
            <a:endParaRPr>
              <a:latin typeface="Garamond"/>
              <a:ea typeface="Garamond"/>
              <a:cs typeface="Garamond"/>
              <a:sym typeface="Garamond"/>
            </a:endParaRPr>
          </a:p>
        </p:txBody>
      </p:sp>
      <p:pic>
        <p:nvPicPr>
          <p:cNvPr id="926" name="Google Shape;926;p16"/>
          <p:cNvPicPr preferRelativeResize="0"/>
          <p:nvPr>
            <p:ph idx="1" type="body"/>
          </p:nvPr>
        </p:nvPicPr>
        <p:blipFill rotWithShape="1">
          <a:blip r:embed="rId3">
            <a:alphaModFix/>
          </a:blip>
          <a:srcRect b="0" l="0" r="0" t="0"/>
          <a:stretch/>
        </p:blipFill>
        <p:spPr>
          <a:xfrm>
            <a:off x="1711379" y="1426317"/>
            <a:ext cx="9838804" cy="3677311"/>
          </a:xfrm>
          <a:prstGeom prst="rect">
            <a:avLst/>
          </a:prstGeom>
          <a:noFill/>
          <a:ln>
            <a:noFill/>
          </a:ln>
        </p:spPr>
      </p:pic>
      <p:sp>
        <p:nvSpPr>
          <p:cNvPr id="927" name="Google Shape;927;p16"/>
          <p:cNvSpPr txBox="1"/>
          <p:nvPr/>
        </p:nvSpPr>
        <p:spPr>
          <a:xfrm>
            <a:off x="6976173" y="5445389"/>
            <a:ext cx="4137060"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The training accuracy shows consistent improvement, and the validation accuracy, despite some fluctuations.</a:t>
            </a:r>
            <a:endParaRPr/>
          </a:p>
        </p:txBody>
      </p:sp>
      <p:sp>
        <p:nvSpPr>
          <p:cNvPr id="928" name="Google Shape;928;p16"/>
          <p:cNvSpPr txBox="1"/>
          <p:nvPr/>
        </p:nvSpPr>
        <p:spPr>
          <a:xfrm>
            <a:off x="1078767" y="5168390"/>
            <a:ext cx="5685255" cy="1477328"/>
          </a:xfrm>
          <a:prstGeom prst="rect">
            <a:avLst/>
          </a:prstGeom>
          <a:noFill/>
          <a:ln>
            <a:noFill/>
          </a:ln>
        </p:spPr>
        <p:txBody>
          <a:bodyPr anchorCtr="0" anchor="t" bIns="45700" lIns="91425" spcFirstLastPara="1" rIns="91425" wrap="square" tIns="45700">
            <a:spAutoFit/>
          </a:bodyPr>
          <a:lstStyle/>
          <a:p>
            <a:pPr indent="0" lvl="5" marL="2286000" marR="0" rtl="0" algn="l">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The training loss decreases steadily, indicating that the model is learning from the training data. While the validation loss also decreases initially, begins to fluctuate.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7"/>
          <p:cNvSpPr txBox="1"/>
          <p:nvPr>
            <p:ph type="title"/>
          </p:nvPr>
        </p:nvSpPr>
        <p:spPr>
          <a:xfrm>
            <a:off x="1688103" y="87330"/>
            <a:ext cx="8911687" cy="1184142"/>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General purpose CNN Model</a:t>
            </a:r>
            <a:endParaRPr>
              <a:latin typeface="Garamond"/>
              <a:ea typeface="Garamond"/>
              <a:cs typeface="Garamond"/>
              <a:sym typeface="Garamond"/>
            </a:endParaRPr>
          </a:p>
        </p:txBody>
      </p:sp>
      <p:sp>
        <p:nvSpPr>
          <p:cNvPr id="935" name="Google Shape;935;p17"/>
          <p:cNvSpPr txBox="1"/>
          <p:nvPr/>
        </p:nvSpPr>
        <p:spPr>
          <a:xfrm>
            <a:off x="9122735" y="2264736"/>
            <a:ext cx="2808382" cy="258532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Ipsala had the highest rate of true positives at 15,000</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Jasmine had the lowest rate of true positives at 12,884</a:t>
            </a:r>
            <a:endParaRPr/>
          </a:p>
        </p:txBody>
      </p:sp>
      <p:pic>
        <p:nvPicPr>
          <p:cNvPr id="936" name="Google Shape;936;p17"/>
          <p:cNvPicPr preferRelativeResize="0"/>
          <p:nvPr/>
        </p:nvPicPr>
        <p:blipFill rotWithShape="1">
          <a:blip r:embed="rId3">
            <a:alphaModFix/>
          </a:blip>
          <a:srcRect b="0" l="0" r="0" t="0"/>
          <a:stretch/>
        </p:blipFill>
        <p:spPr>
          <a:xfrm>
            <a:off x="2456121" y="1392864"/>
            <a:ext cx="6018028" cy="52191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8"/>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General purpose CNN Model</a:t>
            </a:r>
            <a:endParaRPr/>
          </a:p>
        </p:txBody>
      </p:sp>
      <p:pic>
        <p:nvPicPr>
          <p:cNvPr id="943" name="Google Shape;943;p18"/>
          <p:cNvPicPr preferRelativeResize="0"/>
          <p:nvPr>
            <p:ph idx="1" type="body"/>
          </p:nvPr>
        </p:nvPicPr>
        <p:blipFill rotWithShape="1">
          <a:blip r:embed="rId3">
            <a:alphaModFix/>
          </a:blip>
          <a:srcRect b="0" l="0" r="0" t="0"/>
          <a:stretch/>
        </p:blipFill>
        <p:spPr>
          <a:xfrm>
            <a:off x="873302" y="1227762"/>
            <a:ext cx="7572055" cy="5542908"/>
          </a:xfrm>
          <a:prstGeom prst="rect">
            <a:avLst/>
          </a:prstGeom>
          <a:noFill/>
          <a:ln>
            <a:noFill/>
          </a:ln>
        </p:spPr>
      </p:pic>
      <p:sp>
        <p:nvSpPr>
          <p:cNvPr id="944" name="Google Shape;944;p18"/>
          <p:cNvSpPr txBox="1"/>
          <p:nvPr/>
        </p:nvSpPr>
        <p:spPr>
          <a:xfrm>
            <a:off x="8824783" y="1977060"/>
            <a:ext cx="2682273" cy="336367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The ROC curves and AUC values demonstrate that the model performs exceptionally well for all classes with AUC = 0.99 and 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rgbClr val="F6F6F6"/>
            </a:gs>
          </a:gsLst>
          <a:path path="circle">
            <a:fillToRect b="100%" r="100%"/>
          </a:path>
          <a:tileRect l="-100%" t="-100%"/>
        </a:gradFill>
      </p:bgPr>
    </p:bg>
    <p:spTree>
      <p:nvGrpSpPr>
        <p:cNvPr id="948" name="Shape 948"/>
        <p:cNvGrpSpPr/>
        <p:nvPr/>
      </p:nvGrpSpPr>
      <p:grpSpPr>
        <a:xfrm>
          <a:off x="0" y="0"/>
          <a:ext cx="0" cy="0"/>
          <a:chOff x="0" y="0"/>
          <a:chExt cx="0" cy="0"/>
        </a:xfrm>
      </p:grpSpPr>
      <p:grpSp>
        <p:nvGrpSpPr>
          <p:cNvPr id="949" name="Google Shape;949;p19"/>
          <p:cNvGrpSpPr/>
          <p:nvPr/>
        </p:nvGrpSpPr>
        <p:grpSpPr>
          <a:xfrm>
            <a:off x="9" y="228600"/>
            <a:ext cx="2851523" cy="6638625"/>
            <a:chOff x="2487613" y="285750"/>
            <a:chExt cx="2428875" cy="5654676"/>
          </a:xfrm>
        </p:grpSpPr>
        <p:sp>
          <p:nvSpPr>
            <p:cNvPr id="950" name="Google Shape;950;p19"/>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1" name="Google Shape;951;p19"/>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2" name="Google Shape;952;p19"/>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3" name="Google Shape;953;p19"/>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4" name="Google Shape;954;p19"/>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5" name="Google Shape;955;p19"/>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6" name="Google Shape;956;p19"/>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7" name="Google Shape;957;p19"/>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8" name="Google Shape;958;p19"/>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59" name="Google Shape;959;p19"/>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0" name="Google Shape;960;p19"/>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1" name="Google Shape;961;p19"/>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962" name="Google Shape;962;p19"/>
          <p:cNvGrpSpPr/>
          <p:nvPr/>
        </p:nvGrpSpPr>
        <p:grpSpPr>
          <a:xfrm>
            <a:off x="27224" y="-786"/>
            <a:ext cx="2356675" cy="6854040"/>
            <a:chOff x="6627813" y="194833"/>
            <a:chExt cx="1952625" cy="5678918"/>
          </a:xfrm>
        </p:grpSpPr>
        <p:sp>
          <p:nvSpPr>
            <p:cNvPr id="963" name="Google Shape;963;p19"/>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4" name="Google Shape;964;p19"/>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5" name="Google Shape;965;p19"/>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6" name="Google Shape;966;p19"/>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7" name="Google Shape;967;p19"/>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8" name="Google Shape;968;p19"/>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69" name="Google Shape;969;p19"/>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0" name="Google Shape;970;p19"/>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1" name="Google Shape;971;p19"/>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2" name="Google Shape;972;p19"/>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3" name="Google Shape;973;p19"/>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4" name="Google Shape;974;p19"/>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975" name="Google Shape;975;p19"/>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76" name="Google Shape;976;p19"/>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77" name="Google Shape;977;p19"/>
          <p:cNvSpPr/>
          <p:nvPr/>
        </p:nvSpPr>
        <p:spPr>
          <a:xfrm>
            <a:off x="0" y="-786"/>
            <a:ext cx="12192000" cy="6854038"/>
          </a:xfrm>
          <a:prstGeom prst="rect">
            <a:avLst/>
          </a:prstGeom>
          <a:gradFill>
            <a:gsLst>
              <a:gs pos="0">
                <a:schemeClr val="lt1"/>
              </a:gs>
              <a:gs pos="100000">
                <a:srgbClr val="F6F6F6"/>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78" name="Google Shape;978;p19"/>
          <p:cNvSpPr/>
          <p:nvPr/>
        </p:nvSpPr>
        <p:spPr>
          <a:xfrm>
            <a:off x="0" y="0"/>
            <a:ext cx="182880" cy="6858000"/>
          </a:xfrm>
          <a:prstGeom prst="rect">
            <a:avLst/>
          </a:prstGeom>
          <a:solidFill>
            <a:srgbClr val="3443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The Annotated ResNet-50. Explaining how ResNet-50 works and why… | by  Suvaditya Mukherjee | Towards Data Science" id="979" name="Google Shape;979;p19"/>
          <p:cNvPicPr preferRelativeResize="0"/>
          <p:nvPr/>
        </p:nvPicPr>
        <p:blipFill rotWithShape="1">
          <a:blip r:embed="rId3">
            <a:alphaModFix/>
          </a:blip>
          <a:srcRect b="-2" l="10673" r="14741" t="0"/>
          <a:stretch/>
        </p:blipFill>
        <p:spPr>
          <a:xfrm>
            <a:off x="622202" y="886918"/>
            <a:ext cx="11262550" cy="4869871"/>
          </a:xfrm>
          <a:prstGeom prst="rect">
            <a:avLst/>
          </a:prstGeom>
          <a:noFill/>
          <a:ln>
            <a:noFill/>
          </a:ln>
        </p:spPr>
      </p:pic>
      <p:sp>
        <p:nvSpPr>
          <p:cNvPr id="980" name="Google Shape;980;p19"/>
          <p:cNvSpPr/>
          <p:nvPr/>
        </p:nvSpPr>
        <p:spPr>
          <a:xfrm>
            <a:off x="0" y="4814898"/>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
          <p:cNvSpPr/>
          <p:nvPr/>
        </p:nvSpPr>
        <p:spPr>
          <a:xfrm>
            <a:off x="0" y="0"/>
            <a:ext cx="1266825"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2"/>
          <p:cNvSpPr txBox="1"/>
          <p:nvPr/>
        </p:nvSpPr>
        <p:spPr>
          <a:xfrm rot="-5400000">
            <a:off x="-1670846" y="3044280"/>
            <a:ext cx="4608518"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Arial"/>
              <a:buNone/>
            </a:pPr>
            <a:r>
              <a:rPr b="1" i="0" lang="en-US" sz="4400" u="none" cap="none" strike="noStrike">
                <a:solidFill>
                  <a:srgbClr val="FFFFFF"/>
                </a:solidFill>
                <a:latin typeface="Arial"/>
                <a:ea typeface="Arial"/>
                <a:cs typeface="Arial"/>
                <a:sym typeface="Arial"/>
              </a:rPr>
              <a:t>Our Team Style</a:t>
            </a:r>
            <a:endParaRPr b="1" i="0" sz="4400" u="none" cap="none" strike="noStrike">
              <a:solidFill>
                <a:srgbClr val="FFFFFF"/>
              </a:solidFill>
              <a:latin typeface="Arial"/>
              <a:ea typeface="Arial"/>
              <a:cs typeface="Arial"/>
              <a:sym typeface="Arial"/>
            </a:endParaRPr>
          </a:p>
        </p:txBody>
      </p:sp>
      <p:grpSp>
        <p:nvGrpSpPr>
          <p:cNvPr id="538" name="Google Shape;538;p2"/>
          <p:cNvGrpSpPr/>
          <p:nvPr/>
        </p:nvGrpSpPr>
        <p:grpSpPr>
          <a:xfrm>
            <a:off x="269155" y="525"/>
            <a:ext cx="802675" cy="1124740"/>
            <a:chOff x="10292448" y="-17171"/>
            <a:chExt cx="1432828" cy="2007734"/>
          </a:xfrm>
        </p:grpSpPr>
        <p:sp>
          <p:nvSpPr>
            <p:cNvPr id="539" name="Google Shape;539;p2"/>
            <p:cNvSpPr/>
            <p:nvPr/>
          </p:nvSpPr>
          <p:spPr>
            <a:xfrm>
              <a:off x="10561959" y="-17171"/>
              <a:ext cx="45719" cy="369726"/>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0" name="Google Shape;540;p2"/>
            <p:cNvSpPr/>
            <p:nvPr/>
          </p:nvSpPr>
          <p:spPr>
            <a:xfrm>
              <a:off x="11401531" y="-17171"/>
              <a:ext cx="45719" cy="731520"/>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41" name="Google Shape;541;p2"/>
            <p:cNvGrpSpPr/>
            <p:nvPr/>
          </p:nvGrpSpPr>
          <p:grpSpPr>
            <a:xfrm>
              <a:off x="11124697" y="632027"/>
              <a:ext cx="600579" cy="1358536"/>
              <a:chOff x="1889932" y="661852"/>
              <a:chExt cx="940526" cy="2127512"/>
            </a:xfrm>
          </p:grpSpPr>
          <p:sp>
            <p:nvSpPr>
              <p:cNvPr id="542" name="Google Shape;542;p2"/>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3" name="Google Shape;543;p2"/>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44" name="Google Shape;544;p2"/>
              <p:cNvGrpSpPr/>
              <p:nvPr/>
            </p:nvGrpSpPr>
            <p:grpSpPr>
              <a:xfrm>
                <a:off x="2021020" y="1386099"/>
                <a:ext cx="676488" cy="676487"/>
                <a:chOff x="8679946" y="1467674"/>
                <a:chExt cx="3055248" cy="3055248"/>
              </a:xfrm>
            </p:grpSpPr>
            <p:grpSp>
              <p:nvGrpSpPr>
                <p:cNvPr id="545" name="Google Shape;545;p2"/>
                <p:cNvGrpSpPr/>
                <p:nvPr/>
              </p:nvGrpSpPr>
              <p:grpSpPr>
                <a:xfrm>
                  <a:off x="8679946" y="1523747"/>
                  <a:ext cx="3055248" cy="2965962"/>
                  <a:chOff x="7034026" y="1323450"/>
                  <a:chExt cx="3055248" cy="2965962"/>
                </a:xfrm>
              </p:grpSpPr>
              <p:grpSp>
                <p:nvGrpSpPr>
                  <p:cNvPr id="546" name="Google Shape;546;p2"/>
                  <p:cNvGrpSpPr/>
                  <p:nvPr/>
                </p:nvGrpSpPr>
                <p:grpSpPr>
                  <a:xfrm rot="1800000">
                    <a:off x="8241610" y="1278807"/>
                    <a:ext cx="640080" cy="3055248"/>
                    <a:chOff x="8236696" y="1267377"/>
                    <a:chExt cx="666734" cy="3055248"/>
                  </a:xfrm>
                </p:grpSpPr>
                <p:grpSp>
                  <p:nvGrpSpPr>
                    <p:cNvPr id="547" name="Google Shape;547;p2"/>
                    <p:cNvGrpSpPr/>
                    <p:nvPr/>
                  </p:nvGrpSpPr>
                  <p:grpSpPr>
                    <a:xfrm>
                      <a:off x="8236696" y="1267377"/>
                      <a:ext cx="666734" cy="1473212"/>
                      <a:chOff x="8236696" y="1267377"/>
                      <a:chExt cx="666734" cy="1473212"/>
                    </a:xfrm>
                  </p:grpSpPr>
                  <p:sp>
                    <p:nvSpPr>
                      <p:cNvPr id="548" name="Google Shape;548;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50" name="Google Shape;550;p2"/>
                    <p:cNvGrpSpPr/>
                    <p:nvPr/>
                  </p:nvGrpSpPr>
                  <p:grpSpPr>
                    <a:xfrm rot="10800000">
                      <a:off x="8236696" y="2849413"/>
                      <a:ext cx="666734" cy="1473212"/>
                      <a:chOff x="8236696" y="1267377"/>
                      <a:chExt cx="666734" cy="1473212"/>
                    </a:xfrm>
                  </p:grpSpPr>
                  <p:sp>
                    <p:nvSpPr>
                      <p:cNvPr id="551" name="Google Shape;551;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53" name="Google Shape;553;p2"/>
                  <p:cNvGrpSpPr/>
                  <p:nvPr/>
                </p:nvGrpSpPr>
                <p:grpSpPr>
                  <a:xfrm rot="9000000">
                    <a:off x="8241610" y="1278807"/>
                    <a:ext cx="640080" cy="3055248"/>
                    <a:chOff x="8236696" y="1267377"/>
                    <a:chExt cx="666734" cy="3055248"/>
                  </a:xfrm>
                </p:grpSpPr>
                <p:grpSp>
                  <p:nvGrpSpPr>
                    <p:cNvPr id="554" name="Google Shape;554;p2"/>
                    <p:cNvGrpSpPr/>
                    <p:nvPr/>
                  </p:nvGrpSpPr>
                  <p:grpSpPr>
                    <a:xfrm>
                      <a:off x="8236696" y="1267377"/>
                      <a:ext cx="666734" cy="1473212"/>
                      <a:chOff x="8236696" y="1267377"/>
                      <a:chExt cx="666734" cy="1473212"/>
                    </a:xfrm>
                  </p:grpSpPr>
                  <p:sp>
                    <p:nvSpPr>
                      <p:cNvPr id="555" name="Google Shape;555;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6" name="Google Shape;556;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57" name="Google Shape;557;p2"/>
                    <p:cNvGrpSpPr/>
                    <p:nvPr/>
                  </p:nvGrpSpPr>
                  <p:grpSpPr>
                    <a:xfrm rot="10800000">
                      <a:off x="8236696" y="2849413"/>
                      <a:ext cx="666734" cy="1473212"/>
                      <a:chOff x="8236696" y="1267377"/>
                      <a:chExt cx="666734" cy="1473212"/>
                    </a:xfrm>
                  </p:grpSpPr>
                  <p:sp>
                    <p:nvSpPr>
                      <p:cNvPr id="558" name="Google Shape;558;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60" name="Google Shape;560;p2"/>
                  <p:cNvGrpSpPr/>
                  <p:nvPr/>
                </p:nvGrpSpPr>
                <p:grpSpPr>
                  <a:xfrm rot="5400000">
                    <a:off x="8241610" y="1278807"/>
                    <a:ext cx="640080" cy="3055248"/>
                    <a:chOff x="8236696" y="1267377"/>
                    <a:chExt cx="666734" cy="3055248"/>
                  </a:xfrm>
                </p:grpSpPr>
                <p:grpSp>
                  <p:nvGrpSpPr>
                    <p:cNvPr id="561" name="Google Shape;561;p2"/>
                    <p:cNvGrpSpPr/>
                    <p:nvPr/>
                  </p:nvGrpSpPr>
                  <p:grpSpPr>
                    <a:xfrm>
                      <a:off x="8236696" y="1267377"/>
                      <a:ext cx="666734" cy="1473212"/>
                      <a:chOff x="8236696" y="1267377"/>
                      <a:chExt cx="666734" cy="1473212"/>
                    </a:xfrm>
                  </p:grpSpPr>
                  <p:sp>
                    <p:nvSpPr>
                      <p:cNvPr id="562" name="Google Shape;562;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64" name="Google Shape;564;p2"/>
                    <p:cNvGrpSpPr/>
                    <p:nvPr/>
                  </p:nvGrpSpPr>
                  <p:grpSpPr>
                    <a:xfrm rot="10800000">
                      <a:off x="8236696" y="2849413"/>
                      <a:ext cx="666734" cy="1473212"/>
                      <a:chOff x="8236696" y="1267377"/>
                      <a:chExt cx="666734" cy="1473212"/>
                    </a:xfrm>
                  </p:grpSpPr>
                  <p:sp>
                    <p:nvSpPr>
                      <p:cNvPr id="565" name="Google Shape;565;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grpSp>
              <p:nvGrpSpPr>
                <p:cNvPr id="567" name="Google Shape;567;p2"/>
                <p:cNvGrpSpPr/>
                <p:nvPr/>
              </p:nvGrpSpPr>
              <p:grpSpPr>
                <a:xfrm>
                  <a:off x="9918800" y="1467674"/>
                  <a:ext cx="594360" cy="3055248"/>
                  <a:chOff x="8236696" y="1267377"/>
                  <a:chExt cx="666734" cy="3055248"/>
                </a:xfrm>
              </p:grpSpPr>
              <p:grpSp>
                <p:nvGrpSpPr>
                  <p:cNvPr id="568" name="Google Shape;568;p2"/>
                  <p:cNvGrpSpPr/>
                  <p:nvPr/>
                </p:nvGrpSpPr>
                <p:grpSpPr>
                  <a:xfrm>
                    <a:off x="8236696" y="1267377"/>
                    <a:ext cx="666734" cy="1473212"/>
                    <a:chOff x="8236696" y="1267377"/>
                    <a:chExt cx="666734" cy="1473212"/>
                  </a:xfrm>
                </p:grpSpPr>
                <p:sp>
                  <p:nvSpPr>
                    <p:cNvPr id="569" name="Google Shape;569;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71" name="Google Shape;571;p2"/>
                  <p:cNvGrpSpPr/>
                  <p:nvPr/>
                </p:nvGrpSpPr>
                <p:grpSpPr>
                  <a:xfrm rot="10800000">
                    <a:off x="8236696" y="2849413"/>
                    <a:ext cx="666734" cy="1473212"/>
                    <a:chOff x="8236696" y="1267377"/>
                    <a:chExt cx="666734" cy="1473212"/>
                  </a:xfrm>
                </p:grpSpPr>
                <p:sp>
                  <p:nvSpPr>
                    <p:cNvPr id="572" name="Google Shape;572;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3" name="Google Shape;573;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74" name="Google Shape;574;p2"/>
                <p:cNvGrpSpPr/>
                <p:nvPr/>
              </p:nvGrpSpPr>
              <p:grpSpPr>
                <a:xfrm rot="7200000">
                  <a:off x="9918800" y="1467674"/>
                  <a:ext cx="594360" cy="3055248"/>
                  <a:chOff x="8236696" y="1267377"/>
                  <a:chExt cx="666734" cy="3055248"/>
                </a:xfrm>
              </p:grpSpPr>
              <p:grpSp>
                <p:nvGrpSpPr>
                  <p:cNvPr id="575" name="Google Shape;575;p2"/>
                  <p:cNvGrpSpPr/>
                  <p:nvPr/>
                </p:nvGrpSpPr>
                <p:grpSpPr>
                  <a:xfrm>
                    <a:off x="8236696" y="1267377"/>
                    <a:ext cx="666734" cy="1473212"/>
                    <a:chOff x="8236696" y="1267377"/>
                    <a:chExt cx="666734" cy="1473212"/>
                  </a:xfrm>
                </p:grpSpPr>
                <p:sp>
                  <p:nvSpPr>
                    <p:cNvPr id="576" name="Google Shape;576;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78" name="Google Shape;578;p2"/>
                  <p:cNvGrpSpPr/>
                  <p:nvPr/>
                </p:nvGrpSpPr>
                <p:grpSpPr>
                  <a:xfrm rot="10800000">
                    <a:off x="8236696" y="2849413"/>
                    <a:ext cx="666734" cy="1473212"/>
                    <a:chOff x="8236696" y="1267377"/>
                    <a:chExt cx="666734" cy="1473212"/>
                  </a:xfrm>
                </p:grpSpPr>
                <p:sp>
                  <p:nvSpPr>
                    <p:cNvPr id="579" name="Google Shape;579;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581" name="Google Shape;581;p2"/>
                <p:cNvGrpSpPr/>
                <p:nvPr/>
              </p:nvGrpSpPr>
              <p:grpSpPr>
                <a:xfrm rot="3600000">
                  <a:off x="9918800" y="1467674"/>
                  <a:ext cx="594360" cy="3055248"/>
                  <a:chOff x="8236696" y="1267377"/>
                  <a:chExt cx="666734" cy="3055248"/>
                </a:xfrm>
              </p:grpSpPr>
              <p:grpSp>
                <p:nvGrpSpPr>
                  <p:cNvPr id="582" name="Google Shape;582;p2"/>
                  <p:cNvGrpSpPr/>
                  <p:nvPr/>
                </p:nvGrpSpPr>
                <p:grpSpPr>
                  <a:xfrm>
                    <a:off x="8236696" y="1267377"/>
                    <a:ext cx="666734" cy="1473212"/>
                    <a:chOff x="8236696" y="1267377"/>
                    <a:chExt cx="666734" cy="1473212"/>
                  </a:xfrm>
                </p:grpSpPr>
                <p:sp>
                  <p:nvSpPr>
                    <p:cNvPr id="583" name="Google Shape;583;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85" name="Google Shape;585;p2"/>
                  <p:cNvGrpSpPr/>
                  <p:nvPr/>
                </p:nvGrpSpPr>
                <p:grpSpPr>
                  <a:xfrm rot="10800000">
                    <a:off x="8236696" y="2849413"/>
                    <a:ext cx="666734" cy="1473212"/>
                    <a:chOff x="8236696" y="1267377"/>
                    <a:chExt cx="666734" cy="1473212"/>
                  </a:xfrm>
                </p:grpSpPr>
                <p:sp>
                  <p:nvSpPr>
                    <p:cNvPr id="586" name="Google Shape;586;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588" name="Google Shape;588;p2"/>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589" name="Google Shape;589;p2"/>
            <p:cNvGrpSpPr/>
            <p:nvPr/>
          </p:nvGrpSpPr>
          <p:grpSpPr>
            <a:xfrm>
              <a:off x="10292448" y="226424"/>
              <a:ext cx="600579" cy="1358536"/>
              <a:chOff x="1889932" y="661852"/>
              <a:chExt cx="940526" cy="2127512"/>
            </a:xfrm>
          </p:grpSpPr>
          <p:sp>
            <p:nvSpPr>
              <p:cNvPr id="590" name="Google Shape;590;p2"/>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1" name="Google Shape;591;p2"/>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592" name="Google Shape;592;p2"/>
              <p:cNvGrpSpPr/>
              <p:nvPr/>
            </p:nvGrpSpPr>
            <p:grpSpPr>
              <a:xfrm>
                <a:off x="2021020" y="1386099"/>
                <a:ext cx="676488" cy="676487"/>
                <a:chOff x="8679946" y="1467674"/>
                <a:chExt cx="3055248" cy="3055248"/>
              </a:xfrm>
            </p:grpSpPr>
            <p:grpSp>
              <p:nvGrpSpPr>
                <p:cNvPr id="593" name="Google Shape;593;p2"/>
                <p:cNvGrpSpPr/>
                <p:nvPr/>
              </p:nvGrpSpPr>
              <p:grpSpPr>
                <a:xfrm>
                  <a:off x="8679946" y="1523747"/>
                  <a:ext cx="3055248" cy="2965962"/>
                  <a:chOff x="7034026" y="1323450"/>
                  <a:chExt cx="3055248" cy="2965962"/>
                </a:xfrm>
              </p:grpSpPr>
              <p:grpSp>
                <p:nvGrpSpPr>
                  <p:cNvPr id="594" name="Google Shape;594;p2"/>
                  <p:cNvGrpSpPr/>
                  <p:nvPr/>
                </p:nvGrpSpPr>
                <p:grpSpPr>
                  <a:xfrm rot="1800000">
                    <a:off x="8241610" y="1278807"/>
                    <a:ext cx="640080" cy="3055248"/>
                    <a:chOff x="8236696" y="1267377"/>
                    <a:chExt cx="666734" cy="3055248"/>
                  </a:xfrm>
                </p:grpSpPr>
                <p:grpSp>
                  <p:nvGrpSpPr>
                    <p:cNvPr id="595" name="Google Shape;595;p2"/>
                    <p:cNvGrpSpPr/>
                    <p:nvPr/>
                  </p:nvGrpSpPr>
                  <p:grpSpPr>
                    <a:xfrm>
                      <a:off x="8236696" y="1267377"/>
                      <a:ext cx="666734" cy="1473212"/>
                      <a:chOff x="8236696" y="1267377"/>
                      <a:chExt cx="666734" cy="1473212"/>
                    </a:xfrm>
                  </p:grpSpPr>
                  <p:sp>
                    <p:nvSpPr>
                      <p:cNvPr id="596" name="Google Shape;596;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98" name="Google Shape;598;p2"/>
                    <p:cNvGrpSpPr/>
                    <p:nvPr/>
                  </p:nvGrpSpPr>
                  <p:grpSpPr>
                    <a:xfrm rot="10800000">
                      <a:off x="8236696" y="2849413"/>
                      <a:ext cx="666734" cy="1473212"/>
                      <a:chOff x="8236696" y="1267377"/>
                      <a:chExt cx="666734" cy="1473212"/>
                    </a:xfrm>
                  </p:grpSpPr>
                  <p:sp>
                    <p:nvSpPr>
                      <p:cNvPr id="599" name="Google Shape;599;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01" name="Google Shape;601;p2"/>
                  <p:cNvGrpSpPr/>
                  <p:nvPr/>
                </p:nvGrpSpPr>
                <p:grpSpPr>
                  <a:xfrm rot="9000000">
                    <a:off x="8241610" y="1278807"/>
                    <a:ext cx="640080" cy="3055248"/>
                    <a:chOff x="8236696" y="1267377"/>
                    <a:chExt cx="666734" cy="3055248"/>
                  </a:xfrm>
                </p:grpSpPr>
                <p:grpSp>
                  <p:nvGrpSpPr>
                    <p:cNvPr id="602" name="Google Shape;602;p2"/>
                    <p:cNvGrpSpPr/>
                    <p:nvPr/>
                  </p:nvGrpSpPr>
                  <p:grpSpPr>
                    <a:xfrm>
                      <a:off x="8236696" y="1267377"/>
                      <a:ext cx="666734" cy="1473212"/>
                      <a:chOff x="8236696" y="1267377"/>
                      <a:chExt cx="666734" cy="1473212"/>
                    </a:xfrm>
                  </p:grpSpPr>
                  <p:sp>
                    <p:nvSpPr>
                      <p:cNvPr id="603" name="Google Shape;603;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05" name="Google Shape;605;p2"/>
                    <p:cNvGrpSpPr/>
                    <p:nvPr/>
                  </p:nvGrpSpPr>
                  <p:grpSpPr>
                    <a:xfrm rot="10800000">
                      <a:off x="8236696" y="2849413"/>
                      <a:ext cx="666734" cy="1473212"/>
                      <a:chOff x="8236696" y="1267377"/>
                      <a:chExt cx="666734" cy="1473212"/>
                    </a:xfrm>
                  </p:grpSpPr>
                  <p:sp>
                    <p:nvSpPr>
                      <p:cNvPr id="606" name="Google Shape;606;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08" name="Google Shape;608;p2"/>
                  <p:cNvGrpSpPr/>
                  <p:nvPr/>
                </p:nvGrpSpPr>
                <p:grpSpPr>
                  <a:xfrm rot="5400000">
                    <a:off x="8241610" y="1278807"/>
                    <a:ext cx="640080" cy="3055248"/>
                    <a:chOff x="8236696" y="1267377"/>
                    <a:chExt cx="666734" cy="3055248"/>
                  </a:xfrm>
                </p:grpSpPr>
                <p:grpSp>
                  <p:nvGrpSpPr>
                    <p:cNvPr id="609" name="Google Shape;609;p2"/>
                    <p:cNvGrpSpPr/>
                    <p:nvPr/>
                  </p:nvGrpSpPr>
                  <p:grpSpPr>
                    <a:xfrm>
                      <a:off x="8236696" y="1267377"/>
                      <a:ext cx="666734" cy="1473212"/>
                      <a:chOff x="8236696" y="1267377"/>
                      <a:chExt cx="666734" cy="1473212"/>
                    </a:xfrm>
                  </p:grpSpPr>
                  <p:sp>
                    <p:nvSpPr>
                      <p:cNvPr id="610" name="Google Shape;610;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12" name="Google Shape;612;p2"/>
                    <p:cNvGrpSpPr/>
                    <p:nvPr/>
                  </p:nvGrpSpPr>
                  <p:grpSpPr>
                    <a:xfrm rot="10800000">
                      <a:off x="8236696" y="2849413"/>
                      <a:ext cx="666734" cy="1473212"/>
                      <a:chOff x="8236696" y="1267377"/>
                      <a:chExt cx="666734" cy="1473212"/>
                    </a:xfrm>
                  </p:grpSpPr>
                  <p:sp>
                    <p:nvSpPr>
                      <p:cNvPr id="613" name="Google Shape;613;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grpSp>
              <p:nvGrpSpPr>
                <p:cNvPr id="615" name="Google Shape;615;p2"/>
                <p:cNvGrpSpPr/>
                <p:nvPr/>
              </p:nvGrpSpPr>
              <p:grpSpPr>
                <a:xfrm>
                  <a:off x="9918800" y="1467674"/>
                  <a:ext cx="594360" cy="3055248"/>
                  <a:chOff x="8236696" y="1267377"/>
                  <a:chExt cx="666734" cy="3055248"/>
                </a:xfrm>
              </p:grpSpPr>
              <p:grpSp>
                <p:nvGrpSpPr>
                  <p:cNvPr id="616" name="Google Shape;616;p2"/>
                  <p:cNvGrpSpPr/>
                  <p:nvPr/>
                </p:nvGrpSpPr>
                <p:grpSpPr>
                  <a:xfrm>
                    <a:off x="8236696" y="1267377"/>
                    <a:ext cx="666734" cy="1473212"/>
                    <a:chOff x="8236696" y="1267377"/>
                    <a:chExt cx="666734" cy="1473212"/>
                  </a:xfrm>
                </p:grpSpPr>
                <p:sp>
                  <p:nvSpPr>
                    <p:cNvPr id="617" name="Google Shape;617;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19" name="Google Shape;619;p2"/>
                  <p:cNvGrpSpPr/>
                  <p:nvPr/>
                </p:nvGrpSpPr>
                <p:grpSpPr>
                  <a:xfrm rot="10800000">
                    <a:off x="8236696" y="2849413"/>
                    <a:ext cx="666734" cy="1473212"/>
                    <a:chOff x="8236696" y="1267377"/>
                    <a:chExt cx="666734" cy="1473212"/>
                  </a:xfrm>
                </p:grpSpPr>
                <p:sp>
                  <p:nvSpPr>
                    <p:cNvPr id="620" name="Google Shape;620;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22" name="Google Shape;622;p2"/>
                <p:cNvGrpSpPr/>
                <p:nvPr/>
              </p:nvGrpSpPr>
              <p:grpSpPr>
                <a:xfrm rot="7200000">
                  <a:off x="9918800" y="1467674"/>
                  <a:ext cx="594360" cy="3055248"/>
                  <a:chOff x="8236696" y="1267377"/>
                  <a:chExt cx="666734" cy="3055248"/>
                </a:xfrm>
              </p:grpSpPr>
              <p:grpSp>
                <p:nvGrpSpPr>
                  <p:cNvPr id="623" name="Google Shape;623;p2"/>
                  <p:cNvGrpSpPr/>
                  <p:nvPr/>
                </p:nvGrpSpPr>
                <p:grpSpPr>
                  <a:xfrm>
                    <a:off x="8236696" y="1267377"/>
                    <a:ext cx="666734" cy="1473212"/>
                    <a:chOff x="8236696" y="1267377"/>
                    <a:chExt cx="666734" cy="1473212"/>
                  </a:xfrm>
                </p:grpSpPr>
                <p:sp>
                  <p:nvSpPr>
                    <p:cNvPr id="624" name="Google Shape;624;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26" name="Google Shape;626;p2"/>
                  <p:cNvGrpSpPr/>
                  <p:nvPr/>
                </p:nvGrpSpPr>
                <p:grpSpPr>
                  <a:xfrm rot="10800000">
                    <a:off x="8236696" y="2849413"/>
                    <a:ext cx="666734" cy="1473212"/>
                    <a:chOff x="8236696" y="1267377"/>
                    <a:chExt cx="666734" cy="1473212"/>
                  </a:xfrm>
                </p:grpSpPr>
                <p:sp>
                  <p:nvSpPr>
                    <p:cNvPr id="627" name="Google Shape;627;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29" name="Google Shape;629;p2"/>
                <p:cNvGrpSpPr/>
                <p:nvPr/>
              </p:nvGrpSpPr>
              <p:grpSpPr>
                <a:xfrm rot="3600000">
                  <a:off x="9918800" y="1467674"/>
                  <a:ext cx="594360" cy="3055248"/>
                  <a:chOff x="8236696" y="1267377"/>
                  <a:chExt cx="666734" cy="3055248"/>
                </a:xfrm>
              </p:grpSpPr>
              <p:grpSp>
                <p:nvGrpSpPr>
                  <p:cNvPr id="630" name="Google Shape;630;p2"/>
                  <p:cNvGrpSpPr/>
                  <p:nvPr/>
                </p:nvGrpSpPr>
                <p:grpSpPr>
                  <a:xfrm>
                    <a:off x="8236696" y="1267377"/>
                    <a:ext cx="666734" cy="1473212"/>
                    <a:chOff x="8236696" y="1267377"/>
                    <a:chExt cx="666734" cy="1473212"/>
                  </a:xfrm>
                </p:grpSpPr>
                <p:sp>
                  <p:nvSpPr>
                    <p:cNvPr id="631" name="Google Shape;631;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33" name="Google Shape;633;p2"/>
                  <p:cNvGrpSpPr/>
                  <p:nvPr/>
                </p:nvGrpSpPr>
                <p:grpSpPr>
                  <a:xfrm rot="10800000">
                    <a:off x="8236696" y="2849413"/>
                    <a:ext cx="666734" cy="1473212"/>
                    <a:chOff x="8236696" y="1267377"/>
                    <a:chExt cx="666734" cy="1473212"/>
                  </a:xfrm>
                </p:grpSpPr>
                <p:sp>
                  <p:nvSpPr>
                    <p:cNvPr id="634" name="Google Shape;634;p2"/>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2"/>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636" name="Google Shape;636;p2"/>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grpSp>
        <p:nvGrpSpPr>
          <p:cNvPr id="637" name="Google Shape;637;p2"/>
          <p:cNvGrpSpPr/>
          <p:nvPr/>
        </p:nvGrpSpPr>
        <p:grpSpPr>
          <a:xfrm>
            <a:off x="132971" y="5710641"/>
            <a:ext cx="1064626" cy="860375"/>
            <a:chOff x="1778577" y="4969536"/>
            <a:chExt cx="3016067" cy="2437429"/>
          </a:xfrm>
        </p:grpSpPr>
        <p:sp>
          <p:nvSpPr>
            <p:cNvPr id="638" name="Google Shape;638;p2"/>
            <p:cNvSpPr/>
            <p:nvPr/>
          </p:nvSpPr>
          <p:spPr>
            <a:xfrm rot="-1266445">
              <a:off x="2548337" y="5340257"/>
              <a:ext cx="1995120" cy="1766737"/>
            </a:xfrm>
            <a:custGeom>
              <a:rect b="b" l="l" r="r" t="t"/>
              <a:pathLst>
                <a:path extrusionOk="0" h="2267997" w="2561177">
                  <a:moveTo>
                    <a:pt x="2494407" y="1297114"/>
                  </a:moveTo>
                  <a:cubicBezTo>
                    <a:pt x="2516695" y="1397317"/>
                    <a:pt x="2538888" y="1497520"/>
                    <a:pt x="2561177" y="1597723"/>
                  </a:cubicBezTo>
                  <a:cubicBezTo>
                    <a:pt x="2557558" y="1598580"/>
                    <a:pt x="2553938" y="1599438"/>
                    <a:pt x="2550223" y="1600295"/>
                  </a:cubicBezTo>
                  <a:cubicBezTo>
                    <a:pt x="2527363" y="1500187"/>
                    <a:pt x="2504408" y="1400175"/>
                    <a:pt x="2481548" y="1300067"/>
                  </a:cubicBezTo>
                  <a:cubicBezTo>
                    <a:pt x="2485834" y="1299114"/>
                    <a:pt x="2490120" y="1298162"/>
                    <a:pt x="2494407" y="1297114"/>
                  </a:cubicBezTo>
                  <a:close/>
                  <a:moveTo>
                    <a:pt x="1571157" y="179964"/>
                  </a:moveTo>
                  <a:cubicBezTo>
                    <a:pt x="1562977" y="179305"/>
                    <a:pt x="1554400" y="179664"/>
                    <a:pt x="1545622" y="180437"/>
                  </a:cubicBezTo>
                  <a:cubicBezTo>
                    <a:pt x="1533918" y="181469"/>
                    <a:pt x="1521857" y="183237"/>
                    <a:pt x="1509903" y="184308"/>
                  </a:cubicBezTo>
                  <a:cubicBezTo>
                    <a:pt x="1549527" y="199453"/>
                    <a:pt x="1589151" y="214598"/>
                    <a:pt x="1628775" y="229742"/>
                  </a:cubicBezTo>
                  <a:cubicBezTo>
                    <a:pt x="1616667" y="193095"/>
                    <a:pt x="1595697" y="181944"/>
                    <a:pt x="1571157" y="179964"/>
                  </a:cubicBezTo>
                  <a:close/>
                  <a:moveTo>
                    <a:pt x="852238" y="11966"/>
                  </a:moveTo>
                  <a:cubicBezTo>
                    <a:pt x="896899" y="12049"/>
                    <a:pt x="941642" y="14430"/>
                    <a:pt x="985838" y="18097"/>
                  </a:cubicBezTo>
                  <a:cubicBezTo>
                    <a:pt x="1102709" y="27717"/>
                    <a:pt x="1220153" y="41433"/>
                    <a:pt x="1334929" y="65150"/>
                  </a:cubicBezTo>
                  <a:cubicBezTo>
                    <a:pt x="1543812" y="108394"/>
                    <a:pt x="1735074" y="192976"/>
                    <a:pt x="1895380" y="337756"/>
                  </a:cubicBezTo>
                  <a:cubicBezTo>
                    <a:pt x="1975104" y="409765"/>
                    <a:pt x="2060639" y="477202"/>
                    <a:pt x="2130266" y="558069"/>
                  </a:cubicBezTo>
                  <a:cubicBezTo>
                    <a:pt x="2234851" y="679608"/>
                    <a:pt x="2332387" y="811910"/>
                    <a:pt x="2369439" y="969930"/>
                  </a:cubicBezTo>
                  <a:cubicBezTo>
                    <a:pt x="2386870" y="1044130"/>
                    <a:pt x="2429447" y="1111281"/>
                    <a:pt x="2428685" y="1190148"/>
                  </a:cubicBezTo>
                  <a:cubicBezTo>
                    <a:pt x="2428399" y="1223295"/>
                    <a:pt x="2435066" y="1256442"/>
                    <a:pt x="2438114" y="1285208"/>
                  </a:cubicBezTo>
                  <a:cubicBezTo>
                    <a:pt x="2430399" y="1295304"/>
                    <a:pt x="2421255" y="1303972"/>
                    <a:pt x="2416778" y="1314640"/>
                  </a:cubicBezTo>
                  <a:cubicBezTo>
                    <a:pt x="2414397" y="1320260"/>
                    <a:pt x="2419255" y="1329785"/>
                    <a:pt x="2422398" y="1336738"/>
                  </a:cubicBezTo>
                  <a:cubicBezTo>
                    <a:pt x="2463546" y="1427035"/>
                    <a:pt x="2449640" y="1525238"/>
                    <a:pt x="2463165" y="1619440"/>
                  </a:cubicBezTo>
                  <a:cubicBezTo>
                    <a:pt x="2470118" y="1667732"/>
                    <a:pt x="2476405" y="1716405"/>
                    <a:pt x="2478215" y="1765077"/>
                  </a:cubicBezTo>
                  <a:cubicBezTo>
                    <a:pt x="2479262" y="1792319"/>
                    <a:pt x="2468404" y="1819751"/>
                    <a:pt x="2466499" y="1847373"/>
                  </a:cubicBezTo>
                  <a:cubicBezTo>
                    <a:pt x="2461546" y="1919001"/>
                    <a:pt x="2458593" y="1990820"/>
                    <a:pt x="2454688" y="2062543"/>
                  </a:cubicBezTo>
                  <a:cubicBezTo>
                    <a:pt x="2453926" y="2077116"/>
                    <a:pt x="2452497" y="2091785"/>
                    <a:pt x="2439924" y="2107120"/>
                  </a:cubicBezTo>
                  <a:cubicBezTo>
                    <a:pt x="2414683" y="1989296"/>
                    <a:pt x="2389442" y="1871567"/>
                    <a:pt x="2364200" y="1753742"/>
                  </a:cubicBezTo>
                  <a:cubicBezTo>
                    <a:pt x="2360581" y="1754124"/>
                    <a:pt x="2356866" y="1754505"/>
                    <a:pt x="2353247" y="1754886"/>
                  </a:cubicBezTo>
                  <a:cubicBezTo>
                    <a:pt x="2351056" y="1767459"/>
                    <a:pt x="2348770" y="1779936"/>
                    <a:pt x="2346389" y="1793367"/>
                  </a:cubicBezTo>
                  <a:cubicBezTo>
                    <a:pt x="2330291" y="1754600"/>
                    <a:pt x="2314670" y="1716881"/>
                    <a:pt x="2299049" y="1679162"/>
                  </a:cubicBezTo>
                  <a:cubicBezTo>
                    <a:pt x="2293525" y="1680400"/>
                    <a:pt x="2288000" y="1681543"/>
                    <a:pt x="2282476" y="1682781"/>
                  </a:cubicBezTo>
                  <a:cubicBezTo>
                    <a:pt x="2289048" y="1883949"/>
                    <a:pt x="2290858" y="2084355"/>
                    <a:pt x="2195894" y="2267997"/>
                  </a:cubicBezTo>
                  <a:cubicBezTo>
                    <a:pt x="2189131" y="2267807"/>
                    <a:pt x="2182368" y="2267521"/>
                    <a:pt x="2175605" y="2267331"/>
                  </a:cubicBezTo>
                  <a:cubicBezTo>
                    <a:pt x="2175605" y="2177415"/>
                    <a:pt x="2175605" y="2087403"/>
                    <a:pt x="2175605" y="1997487"/>
                  </a:cubicBezTo>
                  <a:cubicBezTo>
                    <a:pt x="2171891" y="1997678"/>
                    <a:pt x="2168081" y="1997868"/>
                    <a:pt x="2164366" y="1997963"/>
                  </a:cubicBezTo>
                  <a:cubicBezTo>
                    <a:pt x="2157794" y="2027777"/>
                    <a:pt x="2151221" y="2057590"/>
                    <a:pt x="2144744" y="2087403"/>
                  </a:cubicBezTo>
                  <a:cubicBezTo>
                    <a:pt x="2141506" y="2087117"/>
                    <a:pt x="2138363" y="2086737"/>
                    <a:pt x="2135124" y="2086451"/>
                  </a:cubicBezTo>
                  <a:cubicBezTo>
                    <a:pt x="2127314" y="2024253"/>
                    <a:pt x="2124456" y="1960911"/>
                    <a:pt x="2110550" y="1900142"/>
                  </a:cubicBezTo>
                  <a:cubicBezTo>
                    <a:pt x="2090642" y="1813274"/>
                    <a:pt x="2063972" y="1727930"/>
                    <a:pt x="2037493" y="1642681"/>
                  </a:cubicBezTo>
                  <a:cubicBezTo>
                    <a:pt x="2016728" y="1575720"/>
                    <a:pt x="1995392" y="1508474"/>
                    <a:pt x="1967770" y="1444180"/>
                  </a:cubicBezTo>
                  <a:cubicBezTo>
                    <a:pt x="1947958" y="1398079"/>
                    <a:pt x="1916811" y="1356836"/>
                    <a:pt x="1891665" y="1312926"/>
                  </a:cubicBezTo>
                  <a:cubicBezTo>
                    <a:pt x="1881568" y="1295304"/>
                    <a:pt x="1873758" y="1276254"/>
                    <a:pt x="1864900" y="1257871"/>
                  </a:cubicBezTo>
                  <a:cubicBezTo>
                    <a:pt x="1814132" y="1151667"/>
                    <a:pt x="1773460" y="1039844"/>
                    <a:pt x="1694212" y="949356"/>
                  </a:cubicBezTo>
                  <a:lnTo>
                    <a:pt x="1624788" y="870202"/>
                  </a:lnTo>
                  <a:lnTo>
                    <a:pt x="1625060" y="870204"/>
                  </a:lnTo>
                  <a:lnTo>
                    <a:pt x="1624088" y="868883"/>
                  </a:lnTo>
                  <a:lnTo>
                    <a:pt x="1653635" y="874680"/>
                  </a:lnTo>
                  <a:cubicBezTo>
                    <a:pt x="1655826" y="871442"/>
                    <a:pt x="1658017" y="868108"/>
                    <a:pt x="1660303" y="864870"/>
                  </a:cubicBezTo>
                  <a:cubicBezTo>
                    <a:pt x="1630775" y="837723"/>
                    <a:pt x="1601248" y="810482"/>
                    <a:pt x="1571720" y="783335"/>
                  </a:cubicBezTo>
                  <a:cubicBezTo>
                    <a:pt x="1569911" y="785717"/>
                    <a:pt x="1568101" y="788003"/>
                    <a:pt x="1566291" y="790384"/>
                  </a:cubicBezTo>
                  <a:lnTo>
                    <a:pt x="1624088" y="868883"/>
                  </a:lnTo>
                  <a:lnTo>
                    <a:pt x="1623536" y="868775"/>
                  </a:lnTo>
                  <a:lnTo>
                    <a:pt x="1624788" y="870202"/>
                  </a:lnTo>
                  <a:lnTo>
                    <a:pt x="1606439" y="870049"/>
                  </a:lnTo>
                  <a:cubicBezTo>
                    <a:pt x="1600272" y="869942"/>
                    <a:pt x="1594486" y="869251"/>
                    <a:pt x="1590104" y="866394"/>
                  </a:cubicBezTo>
                  <a:cubicBezTo>
                    <a:pt x="1569053" y="852677"/>
                    <a:pt x="1549622" y="836009"/>
                    <a:pt x="1531334" y="818769"/>
                  </a:cubicBezTo>
                  <a:cubicBezTo>
                    <a:pt x="1479233" y="769524"/>
                    <a:pt x="1416272" y="752379"/>
                    <a:pt x="1346359" y="747712"/>
                  </a:cubicBezTo>
                  <a:cubicBezTo>
                    <a:pt x="1304163" y="744854"/>
                    <a:pt x="1262539" y="732472"/>
                    <a:pt x="1220629" y="724376"/>
                  </a:cubicBezTo>
                  <a:cubicBezTo>
                    <a:pt x="1220534" y="718756"/>
                    <a:pt x="1220438" y="713231"/>
                    <a:pt x="1220248" y="707612"/>
                  </a:cubicBezTo>
                  <a:cubicBezTo>
                    <a:pt x="1233392" y="702183"/>
                    <a:pt x="1246632" y="696658"/>
                    <a:pt x="1259777" y="691229"/>
                  </a:cubicBezTo>
                  <a:cubicBezTo>
                    <a:pt x="1260824" y="687895"/>
                    <a:pt x="1261967" y="684466"/>
                    <a:pt x="1263015" y="681132"/>
                  </a:cubicBezTo>
                  <a:cubicBezTo>
                    <a:pt x="1210437" y="670845"/>
                    <a:pt x="1157859" y="660558"/>
                    <a:pt x="1105281" y="650271"/>
                  </a:cubicBezTo>
                  <a:cubicBezTo>
                    <a:pt x="1105376" y="647795"/>
                    <a:pt x="1105567" y="645318"/>
                    <a:pt x="1105662" y="642842"/>
                  </a:cubicBezTo>
                  <a:cubicBezTo>
                    <a:pt x="1140714" y="639699"/>
                    <a:pt x="1175671" y="636460"/>
                    <a:pt x="1210723" y="633317"/>
                  </a:cubicBezTo>
                  <a:cubicBezTo>
                    <a:pt x="1210913" y="629412"/>
                    <a:pt x="1211104" y="625602"/>
                    <a:pt x="1211294" y="621696"/>
                  </a:cubicBezTo>
                  <a:cubicBezTo>
                    <a:pt x="1151954" y="618839"/>
                    <a:pt x="1092518" y="615981"/>
                    <a:pt x="1033177" y="613029"/>
                  </a:cubicBezTo>
                  <a:cubicBezTo>
                    <a:pt x="1032224" y="617124"/>
                    <a:pt x="1031177" y="621125"/>
                    <a:pt x="1030224" y="625221"/>
                  </a:cubicBezTo>
                  <a:cubicBezTo>
                    <a:pt x="1041083" y="630174"/>
                    <a:pt x="1051941" y="635222"/>
                    <a:pt x="1064324" y="640937"/>
                  </a:cubicBezTo>
                  <a:cubicBezTo>
                    <a:pt x="1059085" y="642937"/>
                    <a:pt x="1054894" y="646271"/>
                    <a:pt x="1050893" y="645985"/>
                  </a:cubicBezTo>
                  <a:cubicBezTo>
                    <a:pt x="905065" y="636174"/>
                    <a:pt x="762000" y="660273"/>
                    <a:pt x="618363" y="679037"/>
                  </a:cubicBezTo>
                  <a:cubicBezTo>
                    <a:pt x="548069" y="688181"/>
                    <a:pt x="476822" y="693705"/>
                    <a:pt x="406051" y="694277"/>
                  </a:cubicBezTo>
                  <a:cubicBezTo>
                    <a:pt x="388525" y="694372"/>
                    <a:pt x="362807" y="672274"/>
                    <a:pt x="354901" y="654177"/>
                  </a:cubicBezTo>
                  <a:cubicBezTo>
                    <a:pt x="336233" y="611885"/>
                    <a:pt x="310515" y="607123"/>
                    <a:pt x="270034" y="618172"/>
                  </a:cubicBezTo>
                  <a:cubicBezTo>
                    <a:pt x="220218" y="631793"/>
                    <a:pt x="168974" y="645890"/>
                    <a:pt x="117920" y="647700"/>
                  </a:cubicBezTo>
                  <a:cubicBezTo>
                    <a:pt x="75819" y="649128"/>
                    <a:pt x="29432" y="641699"/>
                    <a:pt x="0" y="602741"/>
                  </a:cubicBezTo>
                  <a:cubicBezTo>
                    <a:pt x="27908" y="569785"/>
                    <a:pt x="54578" y="538448"/>
                    <a:pt x="81153" y="506920"/>
                  </a:cubicBezTo>
                  <a:cubicBezTo>
                    <a:pt x="63532" y="469296"/>
                    <a:pt x="75629" y="444722"/>
                    <a:pt x="126302" y="409860"/>
                  </a:cubicBezTo>
                  <a:cubicBezTo>
                    <a:pt x="149352" y="394049"/>
                    <a:pt x="173165" y="378142"/>
                    <a:pt x="192119" y="357949"/>
                  </a:cubicBezTo>
                  <a:cubicBezTo>
                    <a:pt x="202311" y="347090"/>
                    <a:pt x="201073" y="326421"/>
                    <a:pt x="208026" y="311658"/>
                  </a:cubicBezTo>
                  <a:cubicBezTo>
                    <a:pt x="218027" y="290321"/>
                    <a:pt x="227076" y="266604"/>
                    <a:pt x="243173" y="250602"/>
                  </a:cubicBezTo>
                  <a:cubicBezTo>
                    <a:pt x="262223" y="231647"/>
                    <a:pt x="288322" y="219741"/>
                    <a:pt x="308515" y="198500"/>
                  </a:cubicBezTo>
                  <a:cubicBezTo>
                    <a:pt x="288798" y="201453"/>
                    <a:pt x="269081" y="204501"/>
                    <a:pt x="239173" y="209073"/>
                  </a:cubicBezTo>
                  <a:cubicBezTo>
                    <a:pt x="300038" y="138969"/>
                    <a:pt x="370046" y="105251"/>
                    <a:pt x="445199" y="84105"/>
                  </a:cubicBezTo>
                  <a:cubicBezTo>
                    <a:pt x="535496" y="58673"/>
                    <a:pt x="626555" y="31241"/>
                    <a:pt x="719138" y="19621"/>
                  </a:cubicBezTo>
                  <a:cubicBezTo>
                    <a:pt x="763001" y="14097"/>
                    <a:pt x="807578" y="11882"/>
                    <a:pt x="852238" y="11966"/>
                  </a:cubicBezTo>
                  <a:close/>
                  <a:moveTo>
                    <a:pt x="572262" y="0"/>
                  </a:moveTo>
                  <a:cubicBezTo>
                    <a:pt x="572738" y="3239"/>
                    <a:pt x="573309" y="6382"/>
                    <a:pt x="573786" y="9620"/>
                  </a:cubicBezTo>
                  <a:cubicBezTo>
                    <a:pt x="525304" y="22765"/>
                    <a:pt x="476916" y="35909"/>
                    <a:pt x="428434" y="49054"/>
                  </a:cubicBezTo>
                  <a:cubicBezTo>
                    <a:pt x="427291" y="44006"/>
                    <a:pt x="426053" y="39053"/>
                    <a:pt x="424910" y="34004"/>
                  </a:cubicBezTo>
                  <a:cubicBezTo>
                    <a:pt x="474059" y="22670"/>
                    <a:pt x="523113" y="11335"/>
                    <a:pt x="57226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2"/>
            <p:cNvSpPr/>
            <p:nvPr/>
          </p:nvSpPr>
          <p:spPr>
            <a:xfrm rot="-1600988">
              <a:off x="2086437" y="5254390"/>
              <a:ext cx="1688841" cy="1771663"/>
            </a:xfrm>
            <a:custGeom>
              <a:rect b="b" l="l" r="r" t="t"/>
              <a:pathLst>
                <a:path extrusionOk="0" h="1771663" w="1688841">
                  <a:moveTo>
                    <a:pt x="964323" y="1618368"/>
                  </a:moveTo>
                  <a:lnTo>
                    <a:pt x="983022" y="1626623"/>
                  </a:lnTo>
                  <a:lnTo>
                    <a:pt x="974029" y="1621905"/>
                  </a:lnTo>
                  <a:close/>
                  <a:moveTo>
                    <a:pt x="879270" y="1615232"/>
                  </a:moveTo>
                  <a:lnTo>
                    <a:pt x="879268" y="1615232"/>
                  </a:lnTo>
                  <a:cubicBezTo>
                    <a:pt x="925841" y="1629809"/>
                    <a:pt x="974132" y="1644984"/>
                    <a:pt x="1022424" y="1660160"/>
                  </a:cubicBezTo>
                  <a:cubicBezTo>
                    <a:pt x="1023545" y="1656422"/>
                    <a:pt x="1024592" y="1652684"/>
                    <a:pt x="1025713" y="1649021"/>
                  </a:cubicBezTo>
                  <a:lnTo>
                    <a:pt x="1025629" y="1648977"/>
                  </a:lnTo>
                  <a:lnTo>
                    <a:pt x="1022349" y="1660084"/>
                  </a:lnTo>
                  <a:close/>
                  <a:moveTo>
                    <a:pt x="920593" y="1608239"/>
                  </a:moveTo>
                  <a:lnTo>
                    <a:pt x="952928" y="1614216"/>
                  </a:lnTo>
                  <a:lnTo>
                    <a:pt x="947353" y="1612184"/>
                  </a:lnTo>
                  <a:close/>
                  <a:moveTo>
                    <a:pt x="1330042" y="1192927"/>
                  </a:moveTo>
                  <a:lnTo>
                    <a:pt x="1330041" y="1192940"/>
                  </a:lnTo>
                  <a:lnTo>
                    <a:pt x="1325981" y="1194680"/>
                  </a:lnTo>
                  <a:lnTo>
                    <a:pt x="1330041" y="1192941"/>
                  </a:lnTo>
                  <a:close/>
                  <a:moveTo>
                    <a:pt x="1182884" y="1179708"/>
                  </a:moveTo>
                  <a:lnTo>
                    <a:pt x="1182774" y="1179709"/>
                  </a:lnTo>
                  <a:cubicBezTo>
                    <a:pt x="1167598" y="1180681"/>
                    <a:pt x="1153395" y="1196230"/>
                    <a:pt x="1137622" y="1205799"/>
                  </a:cubicBezTo>
                  <a:lnTo>
                    <a:pt x="1165905" y="1215009"/>
                  </a:lnTo>
                  <a:lnTo>
                    <a:pt x="1137696" y="1205798"/>
                  </a:lnTo>
                  <a:cubicBezTo>
                    <a:pt x="1153469" y="1196229"/>
                    <a:pt x="1167673" y="1180755"/>
                    <a:pt x="1182848" y="1179709"/>
                  </a:cubicBezTo>
                  <a:close/>
                  <a:moveTo>
                    <a:pt x="995064" y="1129100"/>
                  </a:moveTo>
                  <a:lnTo>
                    <a:pt x="995925" y="1129774"/>
                  </a:lnTo>
                  <a:lnTo>
                    <a:pt x="996029" y="1129912"/>
                  </a:lnTo>
                  <a:lnTo>
                    <a:pt x="996108" y="1129917"/>
                  </a:lnTo>
                  <a:lnTo>
                    <a:pt x="995925" y="1129774"/>
                  </a:lnTo>
                  <a:lnTo>
                    <a:pt x="995780" y="1129580"/>
                  </a:lnTo>
                  <a:lnTo>
                    <a:pt x="995237" y="1129121"/>
                  </a:lnTo>
                  <a:close/>
                  <a:moveTo>
                    <a:pt x="856767" y="1109140"/>
                  </a:moveTo>
                  <a:cubicBezTo>
                    <a:pt x="908946" y="1131193"/>
                    <a:pt x="960078" y="1157133"/>
                    <a:pt x="1016967" y="1158030"/>
                  </a:cubicBezTo>
                  <a:lnTo>
                    <a:pt x="1016972" y="1158013"/>
                  </a:lnTo>
                  <a:lnTo>
                    <a:pt x="975412" y="1153114"/>
                  </a:lnTo>
                  <a:cubicBezTo>
                    <a:pt x="961797" y="1150211"/>
                    <a:pt x="948435" y="1146196"/>
                    <a:pt x="935222" y="1141519"/>
                  </a:cubicBezTo>
                  <a:lnTo>
                    <a:pt x="857094" y="1109214"/>
                  </a:lnTo>
                  <a:close/>
                  <a:moveTo>
                    <a:pt x="245794" y="266576"/>
                  </a:moveTo>
                  <a:cubicBezTo>
                    <a:pt x="308439" y="436195"/>
                    <a:pt x="365925" y="608057"/>
                    <a:pt x="463182" y="762501"/>
                  </a:cubicBezTo>
                  <a:cubicBezTo>
                    <a:pt x="341406" y="618747"/>
                    <a:pt x="290946" y="443820"/>
                    <a:pt x="245794" y="266576"/>
                  </a:cubicBezTo>
                  <a:close/>
                  <a:moveTo>
                    <a:pt x="67205" y="0"/>
                  </a:moveTo>
                  <a:cubicBezTo>
                    <a:pt x="100396" y="79614"/>
                    <a:pt x="133886" y="159004"/>
                    <a:pt x="166629" y="238768"/>
                  </a:cubicBezTo>
                  <a:cubicBezTo>
                    <a:pt x="210062" y="344695"/>
                    <a:pt x="252971" y="450922"/>
                    <a:pt x="295880" y="557074"/>
                  </a:cubicBezTo>
                  <a:cubicBezTo>
                    <a:pt x="306496" y="583239"/>
                    <a:pt x="316288" y="609702"/>
                    <a:pt x="326530" y="636016"/>
                  </a:cubicBezTo>
                  <a:cubicBezTo>
                    <a:pt x="360543" y="723031"/>
                    <a:pt x="424608" y="786797"/>
                    <a:pt x="491888" y="847722"/>
                  </a:cubicBezTo>
                  <a:cubicBezTo>
                    <a:pt x="531882" y="883903"/>
                    <a:pt x="572773" y="919188"/>
                    <a:pt x="614411" y="953351"/>
                  </a:cubicBezTo>
                  <a:cubicBezTo>
                    <a:pt x="631979" y="967704"/>
                    <a:pt x="652611" y="978319"/>
                    <a:pt x="668235" y="998054"/>
                  </a:cubicBezTo>
                  <a:cubicBezTo>
                    <a:pt x="651041" y="990355"/>
                    <a:pt x="633848" y="982580"/>
                    <a:pt x="616579" y="974880"/>
                  </a:cubicBezTo>
                  <a:cubicBezTo>
                    <a:pt x="670552" y="1025938"/>
                    <a:pt x="726544" y="1072062"/>
                    <a:pt x="799729" y="1101740"/>
                  </a:cubicBezTo>
                  <a:cubicBezTo>
                    <a:pt x="794571" y="1063241"/>
                    <a:pt x="742616" y="1071613"/>
                    <a:pt x="746802" y="1035058"/>
                  </a:cubicBezTo>
                  <a:cubicBezTo>
                    <a:pt x="815353" y="1061073"/>
                    <a:pt x="881212" y="1086116"/>
                    <a:pt x="949538" y="1112056"/>
                  </a:cubicBezTo>
                  <a:cubicBezTo>
                    <a:pt x="951033" y="1107869"/>
                    <a:pt x="954472" y="1098450"/>
                    <a:pt x="958210" y="1088059"/>
                  </a:cubicBezTo>
                  <a:cubicBezTo>
                    <a:pt x="974058" y="1088059"/>
                    <a:pt x="989831" y="1088059"/>
                    <a:pt x="1008520" y="1088059"/>
                  </a:cubicBezTo>
                  <a:cubicBezTo>
                    <a:pt x="1005828" y="1099833"/>
                    <a:pt x="985266" y="1105931"/>
                    <a:pt x="986317" y="1116916"/>
                  </a:cubicBezTo>
                  <a:lnTo>
                    <a:pt x="995457" y="1129147"/>
                  </a:lnTo>
                  <a:lnTo>
                    <a:pt x="995240" y="1129121"/>
                  </a:lnTo>
                  <a:lnTo>
                    <a:pt x="995716" y="1129493"/>
                  </a:lnTo>
                  <a:lnTo>
                    <a:pt x="995457" y="1129147"/>
                  </a:lnTo>
                  <a:lnTo>
                    <a:pt x="1030721" y="1133325"/>
                  </a:lnTo>
                  <a:cubicBezTo>
                    <a:pt x="1063446" y="1131184"/>
                    <a:pt x="1087835" y="1109963"/>
                    <a:pt x="1108019" y="1069819"/>
                  </a:cubicBezTo>
                  <a:cubicBezTo>
                    <a:pt x="1120577" y="1075949"/>
                    <a:pt x="1132912" y="1083948"/>
                    <a:pt x="1146443" y="1087985"/>
                  </a:cubicBezTo>
                  <a:cubicBezTo>
                    <a:pt x="1154890" y="1090526"/>
                    <a:pt x="1165281" y="1088134"/>
                    <a:pt x="1174476" y="1086415"/>
                  </a:cubicBezTo>
                  <a:cubicBezTo>
                    <a:pt x="1202808" y="1080958"/>
                    <a:pt x="1230916" y="1058980"/>
                    <a:pt x="1263210" y="1085742"/>
                  </a:cubicBezTo>
                  <a:cubicBezTo>
                    <a:pt x="1237943" y="1119606"/>
                    <a:pt x="1175896" y="1098749"/>
                    <a:pt x="1171187" y="1153769"/>
                  </a:cubicBezTo>
                  <a:cubicBezTo>
                    <a:pt x="1194062" y="1161544"/>
                    <a:pt x="1228972" y="1120802"/>
                    <a:pt x="1240111" y="1161768"/>
                  </a:cubicBezTo>
                  <a:cubicBezTo>
                    <a:pt x="1259547" y="1149508"/>
                    <a:pt x="1277937" y="1137846"/>
                    <a:pt x="1296401" y="1126184"/>
                  </a:cubicBezTo>
                  <a:cubicBezTo>
                    <a:pt x="1298494" y="1128950"/>
                    <a:pt x="1300662" y="1131791"/>
                    <a:pt x="1302755" y="1134557"/>
                  </a:cubicBezTo>
                  <a:cubicBezTo>
                    <a:pt x="1297523" y="1142182"/>
                    <a:pt x="1292290" y="1149732"/>
                    <a:pt x="1286907" y="1157507"/>
                  </a:cubicBezTo>
                  <a:cubicBezTo>
                    <a:pt x="1338339" y="1183970"/>
                    <a:pt x="1341553" y="1183671"/>
                    <a:pt x="1378408" y="1145097"/>
                  </a:cubicBezTo>
                  <a:cubicBezTo>
                    <a:pt x="1394480" y="1128203"/>
                    <a:pt x="1406291" y="1113028"/>
                    <a:pt x="1437314" y="1122222"/>
                  </a:cubicBezTo>
                  <a:cubicBezTo>
                    <a:pt x="1456302" y="1127829"/>
                    <a:pt x="1482167" y="1106300"/>
                    <a:pt x="1505865" y="1101291"/>
                  </a:cubicBezTo>
                  <a:cubicBezTo>
                    <a:pt x="1523881" y="1097479"/>
                    <a:pt x="1543392" y="1100543"/>
                    <a:pt x="1563277" y="1104879"/>
                  </a:cubicBezTo>
                  <a:cubicBezTo>
                    <a:pt x="1524628" y="1136575"/>
                    <a:pt x="1471777" y="1149882"/>
                    <a:pt x="1459218" y="1206920"/>
                  </a:cubicBezTo>
                  <a:cubicBezTo>
                    <a:pt x="1484186" y="1191969"/>
                    <a:pt x="1509154" y="1177018"/>
                    <a:pt x="1539878" y="1158628"/>
                  </a:cubicBezTo>
                  <a:cubicBezTo>
                    <a:pt x="1496819" y="1207667"/>
                    <a:pt x="1458694" y="1251025"/>
                    <a:pt x="1420644" y="1294383"/>
                  </a:cubicBezTo>
                  <a:cubicBezTo>
                    <a:pt x="1423111" y="1297373"/>
                    <a:pt x="1425503" y="1300364"/>
                    <a:pt x="1427970" y="1303354"/>
                  </a:cubicBezTo>
                  <a:cubicBezTo>
                    <a:pt x="1434773" y="1301709"/>
                    <a:pt x="1441501" y="1300139"/>
                    <a:pt x="1448303" y="1298495"/>
                  </a:cubicBezTo>
                  <a:cubicBezTo>
                    <a:pt x="1450322" y="1301186"/>
                    <a:pt x="1452340" y="1303802"/>
                    <a:pt x="1454359" y="1306494"/>
                  </a:cubicBezTo>
                  <a:cubicBezTo>
                    <a:pt x="1447107" y="1311577"/>
                    <a:pt x="1440379" y="1319052"/>
                    <a:pt x="1432381" y="1321071"/>
                  </a:cubicBezTo>
                  <a:cubicBezTo>
                    <a:pt x="1423709" y="1323239"/>
                    <a:pt x="1413767" y="1320248"/>
                    <a:pt x="1404198" y="1323538"/>
                  </a:cubicBezTo>
                  <a:cubicBezTo>
                    <a:pt x="1441650" y="1340507"/>
                    <a:pt x="1476935" y="1403974"/>
                    <a:pt x="1511098" y="1341778"/>
                  </a:cubicBezTo>
                  <a:cubicBezTo>
                    <a:pt x="1546382" y="1336022"/>
                    <a:pt x="1579199" y="1339834"/>
                    <a:pt x="1598412" y="1325407"/>
                  </a:cubicBezTo>
                  <a:cubicBezTo>
                    <a:pt x="1625099" y="1305297"/>
                    <a:pt x="1647227" y="1292066"/>
                    <a:pt x="1682959" y="1309858"/>
                  </a:cubicBezTo>
                  <a:cubicBezTo>
                    <a:pt x="1672718" y="1344544"/>
                    <a:pt x="1657393" y="1381772"/>
                    <a:pt x="1652609" y="1420345"/>
                  </a:cubicBezTo>
                  <a:cubicBezTo>
                    <a:pt x="1650815" y="1434698"/>
                    <a:pt x="1673690" y="1452116"/>
                    <a:pt x="1688715" y="1472898"/>
                  </a:cubicBezTo>
                  <a:cubicBezTo>
                    <a:pt x="1692154" y="1538757"/>
                    <a:pt x="1624650" y="1552438"/>
                    <a:pt x="1584058" y="1590039"/>
                  </a:cubicBezTo>
                  <a:cubicBezTo>
                    <a:pt x="1540252" y="1630557"/>
                    <a:pt x="1492259" y="1631155"/>
                    <a:pt x="1438810" y="1619044"/>
                  </a:cubicBezTo>
                  <a:cubicBezTo>
                    <a:pt x="1423634" y="1615606"/>
                    <a:pt x="1405917" y="1623156"/>
                    <a:pt x="1389396" y="1625623"/>
                  </a:cubicBezTo>
                  <a:cubicBezTo>
                    <a:pt x="1389621" y="1629361"/>
                    <a:pt x="1389845" y="1633098"/>
                    <a:pt x="1390069" y="1636836"/>
                  </a:cubicBezTo>
                  <a:cubicBezTo>
                    <a:pt x="1400012" y="1638780"/>
                    <a:pt x="1410029" y="1640649"/>
                    <a:pt x="1425279" y="1643564"/>
                  </a:cubicBezTo>
                  <a:cubicBezTo>
                    <a:pt x="1415112" y="1647750"/>
                    <a:pt x="1407487" y="1653880"/>
                    <a:pt x="1403376" y="1652086"/>
                  </a:cubicBezTo>
                  <a:cubicBezTo>
                    <a:pt x="1385659" y="1644312"/>
                    <a:pt x="1380650" y="1646405"/>
                    <a:pt x="1365998" y="1664271"/>
                  </a:cubicBezTo>
                  <a:cubicBezTo>
                    <a:pt x="1351047" y="1682511"/>
                    <a:pt x="1313819" y="1683707"/>
                    <a:pt x="1285786" y="1689613"/>
                  </a:cubicBezTo>
                  <a:cubicBezTo>
                    <a:pt x="1275545" y="1691781"/>
                    <a:pt x="1263659" y="1685950"/>
                    <a:pt x="1252520" y="1683782"/>
                  </a:cubicBezTo>
                  <a:cubicBezTo>
                    <a:pt x="1251548" y="1687296"/>
                    <a:pt x="1250502" y="1690809"/>
                    <a:pt x="1249530" y="1694323"/>
                  </a:cubicBezTo>
                  <a:cubicBezTo>
                    <a:pt x="1284291" y="1705685"/>
                    <a:pt x="1319127" y="1717123"/>
                    <a:pt x="1353888" y="1728486"/>
                  </a:cubicBezTo>
                  <a:cubicBezTo>
                    <a:pt x="1352916" y="1731700"/>
                    <a:pt x="1352019" y="1734989"/>
                    <a:pt x="1351047" y="1738204"/>
                  </a:cubicBezTo>
                  <a:cubicBezTo>
                    <a:pt x="1253716" y="1714581"/>
                    <a:pt x="1156385" y="1690959"/>
                    <a:pt x="1059129" y="1667411"/>
                  </a:cubicBezTo>
                  <a:cubicBezTo>
                    <a:pt x="1058157" y="1670401"/>
                    <a:pt x="1057185" y="1673391"/>
                    <a:pt x="1056213" y="1676381"/>
                  </a:cubicBezTo>
                  <a:cubicBezTo>
                    <a:pt x="1143752" y="1707255"/>
                    <a:pt x="1231215" y="1738054"/>
                    <a:pt x="1320697" y="1769601"/>
                  </a:cubicBezTo>
                  <a:cubicBezTo>
                    <a:pt x="1298868" y="1769601"/>
                    <a:pt x="1275096" y="1774834"/>
                    <a:pt x="1254837" y="1768629"/>
                  </a:cubicBezTo>
                  <a:cubicBezTo>
                    <a:pt x="1185315" y="1747473"/>
                    <a:pt x="1117288" y="1721533"/>
                    <a:pt x="1048215" y="1698808"/>
                  </a:cubicBezTo>
                  <a:cubicBezTo>
                    <a:pt x="977197" y="1675484"/>
                    <a:pt x="903937" y="1657842"/>
                    <a:pt x="834714" y="1630183"/>
                  </a:cubicBezTo>
                  <a:cubicBezTo>
                    <a:pt x="767809" y="1603421"/>
                    <a:pt x="704715" y="1567090"/>
                    <a:pt x="639978" y="1534945"/>
                  </a:cubicBezTo>
                  <a:lnTo>
                    <a:pt x="640185" y="1535141"/>
                  </a:lnTo>
                  <a:lnTo>
                    <a:pt x="683681" y="1569827"/>
                  </a:lnTo>
                  <a:cubicBezTo>
                    <a:pt x="698230" y="1581349"/>
                    <a:pt x="713050" y="1592431"/>
                    <a:pt x="728861" y="1601925"/>
                  </a:cubicBezTo>
                  <a:cubicBezTo>
                    <a:pt x="774461" y="1629360"/>
                    <a:pt x="822828" y="1652086"/>
                    <a:pt x="870073" y="1681614"/>
                  </a:cubicBezTo>
                  <a:cubicBezTo>
                    <a:pt x="842264" y="1674736"/>
                    <a:pt x="811614" y="1673092"/>
                    <a:pt x="787020" y="1660010"/>
                  </a:cubicBezTo>
                  <a:cubicBezTo>
                    <a:pt x="668309" y="1596617"/>
                    <a:pt x="551990" y="1529861"/>
                    <a:pt x="444717" y="1447033"/>
                  </a:cubicBezTo>
                  <a:cubicBezTo>
                    <a:pt x="363234" y="1384164"/>
                    <a:pt x="306121" y="1304251"/>
                    <a:pt x="252671" y="1219628"/>
                  </a:cubicBezTo>
                  <a:cubicBezTo>
                    <a:pt x="251550" y="1217908"/>
                    <a:pt x="252522" y="1214918"/>
                    <a:pt x="252522" y="1212526"/>
                  </a:cubicBezTo>
                  <a:cubicBezTo>
                    <a:pt x="255961" y="1209087"/>
                    <a:pt x="259474" y="1205649"/>
                    <a:pt x="262913" y="1202210"/>
                  </a:cubicBezTo>
                  <a:cubicBezTo>
                    <a:pt x="266277" y="1210508"/>
                    <a:pt x="268968" y="1219179"/>
                    <a:pt x="273229" y="1227029"/>
                  </a:cubicBezTo>
                  <a:cubicBezTo>
                    <a:pt x="277266" y="1234504"/>
                    <a:pt x="282274" y="1241681"/>
                    <a:pt x="288030" y="1247885"/>
                  </a:cubicBezTo>
                  <a:cubicBezTo>
                    <a:pt x="346339" y="1311128"/>
                    <a:pt x="399789" y="1380202"/>
                    <a:pt x="465050" y="1435446"/>
                  </a:cubicBezTo>
                  <a:cubicBezTo>
                    <a:pt x="515958" y="1478579"/>
                    <a:pt x="570679" y="1523881"/>
                    <a:pt x="641472" y="1536365"/>
                  </a:cubicBezTo>
                  <a:lnTo>
                    <a:pt x="641374" y="1536273"/>
                  </a:lnTo>
                  <a:lnTo>
                    <a:pt x="564419" y="1479860"/>
                  </a:lnTo>
                  <a:cubicBezTo>
                    <a:pt x="538834" y="1460975"/>
                    <a:pt x="513716" y="1441576"/>
                    <a:pt x="490243" y="1420345"/>
                  </a:cubicBezTo>
                  <a:cubicBezTo>
                    <a:pt x="444269" y="1378782"/>
                    <a:pt x="401360" y="1332658"/>
                    <a:pt x="363534" y="1283544"/>
                  </a:cubicBezTo>
                  <a:cubicBezTo>
                    <a:pt x="302758" y="1204677"/>
                    <a:pt x="244150" y="1123718"/>
                    <a:pt x="190850" y="1039618"/>
                  </a:cubicBezTo>
                  <a:cubicBezTo>
                    <a:pt x="162517" y="994989"/>
                    <a:pt x="150631" y="940269"/>
                    <a:pt x="125364" y="893248"/>
                  </a:cubicBezTo>
                  <a:cubicBezTo>
                    <a:pt x="90827" y="828809"/>
                    <a:pt x="100471" y="748522"/>
                    <a:pt x="49637" y="690512"/>
                  </a:cubicBezTo>
                  <a:cubicBezTo>
                    <a:pt x="46722" y="687223"/>
                    <a:pt x="49862" y="678701"/>
                    <a:pt x="50684" y="662105"/>
                  </a:cubicBezTo>
                  <a:cubicBezTo>
                    <a:pt x="73185" y="701875"/>
                    <a:pt x="91724" y="733197"/>
                    <a:pt x="108843" y="765267"/>
                  </a:cubicBezTo>
                  <a:cubicBezTo>
                    <a:pt x="158481" y="857963"/>
                    <a:pt x="204530" y="952828"/>
                    <a:pt x="258578" y="1042833"/>
                  </a:cubicBezTo>
                  <a:cubicBezTo>
                    <a:pt x="276594" y="1072884"/>
                    <a:pt x="315018" y="1090452"/>
                    <a:pt x="343350" y="1114672"/>
                  </a:cubicBezTo>
                  <a:cubicBezTo>
                    <a:pt x="360768" y="1129548"/>
                    <a:pt x="376915" y="1145920"/>
                    <a:pt x="393211" y="1162142"/>
                  </a:cubicBezTo>
                  <a:cubicBezTo>
                    <a:pt x="398818" y="1167748"/>
                    <a:pt x="403004" y="1174775"/>
                    <a:pt x="412498" y="1177616"/>
                  </a:cubicBezTo>
                  <a:cubicBezTo>
                    <a:pt x="257456" y="958060"/>
                    <a:pt x="115721" y="732524"/>
                    <a:pt x="41190" y="471555"/>
                  </a:cubicBezTo>
                  <a:cubicBezTo>
                    <a:pt x="56216" y="507960"/>
                    <a:pt x="70942" y="544441"/>
                    <a:pt x="86492" y="580622"/>
                  </a:cubicBezTo>
                  <a:cubicBezTo>
                    <a:pt x="99125" y="610001"/>
                    <a:pt x="109965" y="640725"/>
                    <a:pt x="126859" y="667562"/>
                  </a:cubicBezTo>
                  <a:cubicBezTo>
                    <a:pt x="136577" y="682962"/>
                    <a:pt x="156612" y="691932"/>
                    <a:pt x="169769" y="702099"/>
                  </a:cubicBezTo>
                  <a:cubicBezTo>
                    <a:pt x="114226" y="572997"/>
                    <a:pt x="57113" y="440158"/>
                    <a:pt x="0" y="307243"/>
                  </a:cubicBezTo>
                  <a:cubicBezTo>
                    <a:pt x="3513" y="305673"/>
                    <a:pt x="6952" y="304178"/>
                    <a:pt x="10466" y="302608"/>
                  </a:cubicBezTo>
                  <a:cubicBezTo>
                    <a:pt x="58982" y="412648"/>
                    <a:pt x="107572" y="522612"/>
                    <a:pt x="156088" y="632577"/>
                  </a:cubicBezTo>
                  <a:cubicBezTo>
                    <a:pt x="160050" y="630932"/>
                    <a:pt x="164012" y="629288"/>
                    <a:pt x="167974" y="627643"/>
                  </a:cubicBezTo>
                  <a:cubicBezTo>
                    <a:pt x="136876" y="503924"/>
                    <a:pt x="105778" y="380279"/>
                    <a:pt x="74680" y="256559"/>
                  </a:cubicBezTo>
                  <a:cubicBezTo>
                    <a:pt x="76250" y="256036"/>
                    <a:pt x="77820" y="255513"/>
                    <a:pt x="79390" y="254989"/>
                  </a:cubicBezTo>
                  <a:cubicBezTo>
                    <a:pt x="100545" y="314569"/>
                    <a:pt x="121701" y="374224"/>
                    <a:pt x="142857" y="433803"/>
                  </a:cubicBezTo>
                  <a:cubicBezTo>
                    <a:pt x="145174" y="433205"/>
                    <a:pt x="147492" y="432682"/>
                    <a:pt x="149809" y="432084"/>
                  </a:cubicBezTo>
                  <a:cubicBezTo>
                    <a:pt x="143978" y="410330"/>
                    <a:pt x="137474" y="388726"/>
                    <a:pt x="132466" y="366823"/>
                  </a:cubicBezTo>
                  <a:cubicBezTo>
                    <a:pt x="122972" y="325334"/>
                    <a:pt x="110039" y="286162"/>
                    <a:pt x="107797" y="241384"/>
                  </a:cubicBezTo>
                  <a:cubicBezTo>
                    <a:pt x="104507" y="176422"/>
                    <a:pt x="77745" y="112731"/>
                    <a:pt x="61897" y="48292"/>
                  </a:cubicBezTo>
                  <a:cubicBezTo>
                    <a:pt x="58309" y="33715"/>
                    <a:pt x="58234" y="18165"/>
                    <a:pt x="56440" y="2915"/>
                  </a:cubicBezTo>
                  <a:cubicBezTo>
                    <a:pt x="60028" y="1944"/>
                    <a:pt x="63617" y="972"/>
                    <a:pt x="67205" y="0"/>
                  </a:cubicBezTo>
                  <a:close/>
                </a:path>
              </a:pathLst>
            </a:custGeom>
            <a:solidFill>
              <a:srgbClr val="1764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0" name="Google Shape;640;p2"/>
          <p:cNvSpPr/>
          <p:nvPr/>
        </p:nvSpPr>
        <p:spPr>
          <a:xfrm>
            <a:off x="4156720" y="248080"/>
            <a:ext cx="592050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641" name="Google Shape;641;p2"/>
          <p:cNvSpPr/>
          <p:nvPr/>
        </p:nvSpPr>
        <p:spPr>
          <a:xfrm>
            <a:off x="4156719" y="2178820"/>
            <a:ext cx="59205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Verdana"/>
              <a:buNone/>
            </a:pPr>
            <a:r>
              <a:rPr b="1" i="0" lang="en-US" sz="1800" u="none" cap="none" strike="noStrike">
                <a:solidFill>
                  <a:schemeClr val="lt1"/>
                </a:solidFill>
                <a:latin typeface="Verdana"/>
                <a:ea typeface="Verdana"/>
                <a:cs typeface="Verdana"/>
                <a:sym typeface="Verdana"/>
              </a:rPr>
              <a:t>YVONNE KIRIGO</a:t>
            </a:r>
            <a:endParaRPr b="1" i="0" sz="1800" u="none" cap="none" strike="noStrike">
              <a:solidFill>
                <a:srgbClr val="FFFFFF"/>
              </a:solidFill>
              <a:latin typeface="Verdana"/>
              <a:ea typeface="Verdana"/>
              <a:cs typeface="Verdana"/>
              <a:sym typeface="Verdana"/>
            </a:endParaRPr>
          </a:p>
        </p:txBody>
      </p:sp>
      <p:sp>
        <p:nvSpPr>
          <p:cNvPr id="642" name="Google Shape;642;p2"/>
          <p:cNvSpPr/>
          <p:nvPr/>
        </p:nvSpPr>
        <p:spPr>
          <a:xfrm>
            <a:off x="4156720" y="4508603"/>
            <a:ext cx="5920500" cy="360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643" name="Google Shape;643;p2"/>
          <p:cNvSpPr txBox="1"/>
          <p:nvPr/>
        </p:nvSpPr>
        <p:spPr>
          <a:xfrm>
            <a:off x="5334437" y="301728"/>
            <a:ext cx="3312300" cy="28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b="1" i="0" lang="en-US" sz="1800" u="none" cap="none" strike="noStrike">
                <a:solidFill>
                  <a:schemeClr val="lt1"/>
                </a:solidFill>
                <a:latin typeface="Verdana"/>
                <a:ea typeface="Verdana"/>
                <a:cs typeface="Verdana"/>
                <a:sym typeface="Verdana"/>
              </a:rPr>
              <a:t>BETHUEL MARURU </a:t>
            </a:r>
            <a:endParaRPr/>
          </a:p>
        </p:txBody>
      </p:sp>
      <p:sp>
        <p:nvSpPr>
          <p:cNvPr id="644" name="Google Shape;644;p2"/>
          <p:cNvSpPr txBox="1"/>
          <p:nvPr/>
        </p:nvSpPr>
        <p:spPr>
          <a:xfrm>
            <a:off x="4280545" y="2576237"/>
            <a:ext cx="3312300" cy="288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Yvonne</a:t>
            </a:r>
            <a:endParaRPr/>
          </a:p>
        </p:txBody>
      </p:sp>
      <p:sp>
        <p:nvSpPr>
          <p:cNvPr id="645" name="Google Shape;645;p2"/>
          <p:cNvSpPr txBox="1"/>
          <p:nvPr/>
        </p:nvSpPr>
        <p:spPr>
          <a:xfrm>
            <a:off x="5334437" y="4529502"/>
            <a:ext cx="3312300" cy="28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Verdana"/>
                <a:ea typeface="Verdana"/>
                <a:cs typeface="Verdana"/>
                <a:sym typeface="Verdana"/>
              </a:rPr>
              <a:t>SONIA OJAY</a:t>
            </a:r>
            <a:endParaRPr/>
          </a:p>
        </p:txBody>
      </p:sp>
      <p:sp>
        <p:nvSpPr>
          <p:cNvPr id="646" name="Google Shape;646;p2"/>
          <p:cNvSpPr txBox="1"/>
          <p:nvPr/>
        </p:nvSpPr>
        <p:spPr>
          <a:xfrm>
            <a:off x="4428757" y="779269"/>
            <a:ext cx="6102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Bethuel is dedicated to transforming data into actionable insights that enhance financial services and member experiences.</a:t>
            </a:r>
            <a:endParaRPr b="0" i="0" sz="1200" u="none" cap="none" strike="noStrike">
              <a:solidFill>
                <a:srgbClr val="3F3F3F"/>
              </a:solidFill>
              <a:latin typeface="Arial"/>
              <a:ea typeface="Arial"/>
              <a:cs typeface="Arial"/>
              <a:sym typeface="Arial"/>
            </a:endParaRPr>
          </a:p>
        </p:txBody>
      </p:sp>
      <p:sp>
        <p:nvSpPr>
          <p:cNvPr id="647" name="Google Shape;647;p2"/>
          <p:cNvSpPr txBox="1"/>
          <p:nvPr/>
        </p:nvSpPr>
        <p:spPr>
          <a:xfrm>
            <a:off x="4428757" y="1308051"/>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Plays a pivotal role in optimizing processes within the SACCO industry, ensuring data-driven decision-making.</a:t>
            </a:r>
            <a:endParaRPr b="0" i="0" sz="1200" u="none" cap="none" strike="noStrike">
              <a:solidFill>
                <a:srgbClr val="3F3F3F"/>
              </a:solidFill>
              <a:latin typeface="Arial"/>
              <a:ea typeface="Arial"/>
              <a:cs typeface="Arial"/>
              <a:sym typeface="Arial"/>
            </a:endParaRPr>
          </a:p>
        </p:txBody>
      </p:sp>
      <p:sp>
        <p:nvSpPr>
          <p:cNvPr id="648" name="Google Shape;648;p2"/>
          <p:cNvSpPr txBox="1"/>
          <p:nvPr/>
        </p:nvSpPr>
        <p:spPr>
          <a:xfrm>
            <a:off x="4458681" y="1854714"/>
            <a:ext cx="573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Dedicated to delivering critical data-driven insights that propel growth.</a:t>
            </a:r>
            <a:endParaRPr b="0" i="0" sz="1200" u="none" cap="none" strike="noStrike">
              <a:solidFill>
                <a:srgbClr val="3F3F3F"/>
              </a:solidFill>
              <a:latin typeface="Arial"/>
              <a:ea typeface="Arial"/>
              <a:cs typeface="Arial"/>
              <a:sym typeface="Arial"/>
            </a:endParaRPr>
          </a:p>
        </p:txBody>
      </p:sp>
      <p:sp>
        <p:nvSpPr>
          <p:cNvPr id="649" name="Google Shape;649;p2"/>
          <p:cNvSpPr/>
          <p:nvPr/>
        </p:nvSpPr>
        <p:spPr>
          <a:xfrm>
            <a:off x="4229794" y="928971"/>
            <a:ext cx="144000" cy="14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0" name="Google Shape;650;p2"/>
          <p:cNvSpPr/>
          <p:nvPr/>
        </p:nvSpPr>
        <p:spPr>
          <a:xfrm>
            <a:off x="4229794" y="1519967"/>
            <a:ext cx="144000" cy="14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1" name="Google Shape;651;p2"/>
          <p:cNvSpPr/>
          <p:nvPr/>
        </p:nvSpPr>
        <p:spPr>
          <a:xfrm>
            <a:off x="4249713" y="1930341"/>
            <a:ext cx="144000" cy="14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2" name="Google Shape;652;p2"/>
          <p:cNvSpPr txBox="1"/>
          <p:nvPr/>
        </p:nvSpPr>
        <p:spPr>
          <a:xfrm>
            <a:off x="4428758" y="2786624"/>
            <a:ext cx="6102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Yvonne spearheads strategic initiatives in the medical industry, harnessing the power of data science to drive transformative decision-making.</a:t>
            </a:r>
            <a:endParaRPr b="0" i="0" sz="1200" u="none" cap="none" strike="noStrike">
              <a:solidFill>
                <a:srgbClr val="3F3F3F"/>
              </a:solidFill>
              <a:latin typeface="Arial"/>
              <a:ea typeface="Arial"/>
              <a:cs typeface="Arial"/>
              <a:sym typeface="Arial"/>
            </a:endParaRPr>
          </a:p>
        </p:txBody>
      </p:sp>
      <p:sp>
        <p:nvSpPr>
          <p:cNvPr id="653" name="Google Shape;653;p2"/>
          <p:cNvSpPr txBox="1"/>
          <p:nvPr/>
        </p:nvSpPr>
        <p:spPr>
          <a:xfrm>
            <a:off x="4445795" y="3390519"/>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Passionate about </a:t>
            </a:r>
            <a:r>
              <a:rPr lang="en-US" sz="1200">
                <a:solidFill>
                  <a:schemeClr val="dk1"/>
                </a:solidFill>
              </a:rPr>
              <a:t>ESG and </a:t>
            </a:r>
            <a:r>
              <a:rPr b="0" i="0" lang="en-US" sz="1200" u="none" cap="none" strike="noStrike">
                <a:solidFill>
                  <a:schemeClr val="dk1"/>
                </a:solidFill>
                <a:latin typeface="Arial"/>
                <a:ea typeface="Arial"/>
                <a:cs typeface="Arial"/>
                <a:sym typeface="Arial"/>
              </a:rPr>
              <a:t>applying data science to drive innovation and improve patient outcomes.</a:t>
            </a:r>
            <a:endParaRPr b="0" i="0" sz="1200" u="none" cap="none" strike="noStrike">
              <a:solidFill>
                <a:srgbClr val="3F3F3F"/>
              </a:solidFill>
              <a:latin typeface="Arial"/>
              <a:ea typeface="Arial"/>
              <a:cs typeface="Arial"/>
              <a:sym typeface="Arial"/>
            </a:endParaRPr>
          </a:p>
        </p:txBody>
      </p:sp>
      <p:sp>
        <p:nvSpPr>
          <p:cNvPr id="654" name="Google Shape;654;p2"/>
          <p:cNvSpPr/>
          <p:nvPr/>
        </p:nvSpPr>
        <p:spPr>
          <a:xfrm>
            <a:off x="4249713" y="2904998"/>
            <a:ext cx="144000" cy="14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5" name="Google Shape;655;p2"/>
          <p:cNvSpPr/>
          <p:nvPr/>
        </p:nvSpPr>
        <p:spPr>
          <a:xfrm>
            <a:off x="4249713" y="3487034"/>
            <a:ext cx="144000" cy="14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6" name="Google Shape;656;p2"/>
          <p:cNvSpPr txBox="1"/>
          <p:nvPr/>
        </p:nvSpPr>
        <p:spPr>
          <a:xfrm>
            <a:off x="4445794" y="3879950"/>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Utilizes data-driven insights to craft forward-thinking strategies that advance the medical field.</a:t>
            </a:r>
            <a:endParaRPr b="0" i="0" sz="1200" u="none" cap="none" strike="noStrike">
              <a:solidFill>
                <a:srgbClr val="3F3F3F"/>
              </a:solidFill>
              <a:latin typeface="Arial"/>
              <a:ea typeface="Arial"/>
              <a:cs typeface="Arial"/>
              <a:sym typeface="Arial"/>
            </a:endParaRPr>
          </a:p>
        </p:txBody>
      </p:sp>
      <p:sp>
        <p:nvSpPr>
          <p:cNvPr id="657" name="Google Shape;657;p2"/>
          <p:cNvSpPr/>
          <p:nvPr/>
        </p:nvSpPr>
        <p:spPr>
          <a:xfrm>
            <a:off x="4249713" y="3960910"/>
            <a:ext cx="144000" cy="14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8" name="Google Shape;658;p2"/>
          <p:cNvSpPr txBox="1"/>
          <p:nvPr/>
        </p:nvSpPr>
        <p:spPr>
          <a:xfrm>
            <a:off x="4491637" y="5080013"/>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Sonia applies her passion for data science to tailor Insurance Industry solutions that meet the evolving needs of customers.</a:t>
            </a:r>
            <a:endParaRPr b="0" i="0" sz="1200" u="none" cap="none" strike="noStrike">
              <a:solidFill>
                <a:srgbClr val="3F3F3F"/>
              </a:solidFill>
              <a:latin typeface="Arial"/>
              <a:ea typeface="Arial"/>
              <a:cs typeface="Arial"/>
              <a:sym typeface="Arial"/>
            </a:endParaRPr>
          </a:p>
        </p:txBody>
      </p:sp>
      <p:sp>
        <p:nvSpPr>
          <p:cNvPr id="659" name="Google Shape;659;p2"/>
          <p:cNvSpPr txBox="1"/>
          <p:nvPr/>
        </p:nvSpPr>
        <p:spPr>
          <a:xfrm>
            <a:off x="4491638" y="5634547"/>
            <a:ext cx="6210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Leverages on data science to improve risk assessment and optimize insurance operations.</a:t>
            </a:r>
            <a:endParaRPr b="0" i="0" sz="1200" u="none" cap="none" strike="noStrike">
              <a:solidFill>
                <a:srgbClr val="3F3F3F"/>
              </a:solidFill>
              <a:latin typeface="Arial"/>
              <a:ea typeface="Arial"/>
              <a:cs typeface="Arial"/>
              <a:sym typeface="Arial"/>
            </a:endParaRPr>
          </a:p>
        </p:txBody>
      </p:sp>
      <p:sp>
        <p:nvSpPr>
          <p:cNvPr id="660" name="Google Shape;660;p2"/>
          <p:cNvSpPr/>
          <p:nvPr/>
        </p:nvSpPr>
        <p:spPr>
          <a:xfrm>
            <a:off x="4249713" y="5200296"/>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61" name="Google Shape;661;p2"/>
          <p:cNvSpPr/>
          <p:nvPr/>
        </p:nvSpPr>
        <p:spPr>
          <a:xfrm>
            <a:off x="4255954" y="5747654"/>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62" name="Google Shape;662;p2"/>
          <p:cNvSpPr txBox="1"/>
          <p:nvPr/>
        </p:nvSpPr>
        <p:spPr>
          <a:xfrm>
            <a:off x="4491637" y="6148255"/>
            <a:ext cx="573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Harness predictive analytics to forecast trends and proactively manage risks.</a:t>
            </a:r>
            <a:endParaRPr b="0" i="0" sz="1200" u="none" cap="none" strike="noStrike">
              <a:solidFill>
                <a:srgbClr val="3F3F3F"/>
              </a:solidFill>
              <a:latin typeface="Arial"/>
              <a:ea typeface="Arial"/>
              <a:cs typeface="Arial"/>
              <a:sym typeface="Arial"/>
            </a:endParaRPr>
          </a:p>
        </p:txBody>
      </p:sp>
      <p:sp>
        <p:nvSpPr>
          <p:cNvPr id="663" name="Google Shape;663;p2"/>
          <p:cNvSpPr/>
          <p:nvPr/>
        </p:nvSpPr>
        <p:spPr>
          <a:xfrm>
            <a:off x="4249713" y="6214754"/>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20"/>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Pre-trained ResNet50V2</a:t>
            </a:r>
            <a:endParaRPr/>
          </a:p>
        </p:txBody>
      </p:sp>
      <p:pic>
        <p:nvPicPr>
          <p:cNvPr id="987" name="Google Shape;987;p20"/>
          <p:cNvPicPr preferRelativeResize="0"/>
          <p:nvPr/>
        </p:nvPicPr>
        <p:blipFill rotWithShape="1">
          <a:blip r:embed="rId3">
            <a:alphaModFix/>
          </a:blip>
          <a:srcRect b="0" l="0" r="0" t="0"/>
          <a:stretch/>
        </p:blipFill>
        <p:spPr>
          <a:xfrm>
            <a:off x="1924334" y="1369532"/>
            <a:ext cx="9253182" cy="3666494"/>
          </a:xfrm>
          <a:prstGeom prst="rect">
            <a:avLst/>
          </a:prstGeom>
          <a:noFill/>
          <a:ln>
            <a:noFill/>
          </a:ln>
        </p:spPr>
      </p:pic>
      <p:sp>
        <p:nvSpPr>
          <p:cNvPr id="988" name="Google Shape;988;p20"/>
          <p:cNvSpPr txBox="1"/>
          <p:nvPr/>
        </p:nvSpPr>
        <p:spPr>
          <a:xfrm>
            <a:off x="2063931" y="5551714"/>
            <a:ext cx="4137060"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Validation and train accuracy steadily increased over each cycle</a:t>
            </a:r>
            <a:endParaRPr/>
          </a:p>
        </p:txBody>
      </p:sp>
      <p:sp>
        <p:nvSpPr>
          <p:cNvPr id="989" name="Google Shape;989;p20"/>
          <p:cNvSpPr txBox="1"/>
          <p:nvPr/>
        </p:nvSpPr>
        <p:spPr>
          <a:xfrm>
            <a:off x="6933062" y="5380672"/>
            <a:ext cx="4355909" cy="1200329"/>
          </a:xfrm>
          <a:prstGeom prst="rect">
            <a:avLst/>
          </a:prstGeom>
          <a:noFill/>
          <a:ln>
            <a:noFill/>
          </a:ln>
        </p:spPr>
        <p:txBody>
          <a:bodyPr anchorCtr="0" anchor="t" bIns="45700" lIns="91425" spcFirstLastPara="1" rIns="91425" wrap="square" tIns="45700">
            <a:spAutoFit/>
          </a:bodyPr>
          <a:lstStyle/>
          <a:p>
            <a:pPr indent="0" lvl="5" marL="2286000" marR="0" rtl="0" algn="l">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Validation and training loss continuously decreased over each cycle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21"/>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Pre-trained ResNet50V2</a:t>
            </a:r>
            <a:endParaRPr/>
          </a:p>
        </p:txBody>
      </p:sp>
      <p:pic>
        <p:nvPicPr>
          <p:cNvPr id="996" name="Google Shape;996;p21"/>
          <p:cNvPicPr preferRelativeResize="0"/>
          <p:nvPr/>
        </p:nvPicPr>
        <p:blipFill rotWithShape="1">
          <a:blip r:embed="rId3">
            <a:alphaModFix/>
          </a:blip>
          <a:srcRect b="0" l="0" r="0" t="0"/>
          <a:stretch/>
        </p:blipFill>
        <p:spPr>
          <a:xfrm>
            <a:off x="2483234" y="1288985"/>
            <a:ext cx="5965028" cy="5173145"/>
          </a:xfrm>
          <a:prstGeom prst="rect">
            <a:avLst/>
          </a:prstGeom>
          <a:noFill/>
          <a:ln>
            <a:noFill/>
          </a:ln>
        </p:spPr>
      </p:pic>
      <p:sp>
        <p:nvSpPr>
          <p:cNvPr id="997" name="Google Shape;997;p21"/>
          <p:cNvSpPr txBox="1"/>
          <p:nvPr/>
        </p:nvSpPr>
        <p:spPr>
          <a:xfrm>
            <a:off x="8448262" y="2584174"/>
            <a:ext cx="3419060" cy="258532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Jasmine had the highest rate of true positives at 14,998</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Karacadag had the lowest rate of true positives at 14,708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2" name="Shape 1002"/>
        <p:cNvGrpSpPr/>
        <p:nvPr/>
      </p:nvGrpSpPr>
      <p:grpSpPr>
        <a:xfrm>
          <a:off x="0" y="0"/>
          <a:ext cx="0" cy="0"/>
          <a:chOff x="0" y="0"/>
          <a:chExt cx="0" cy="0"/>
        </a:xfrm>
      </p:grpSpPr>
      <p:grpSp>
        <p:nvGrpSpPr>
          <p:cNvPr id="1003" name="Google Shape;1003;p22"/>
          <p:cNvGrpSpPr/>
          <p:nvPr/>
        </p:nvGrpSpPr>
        <p:grpSpPr>
          <a:xfrm>
            <a:off x="9" y="228600"/>
            <a:ext cx="2851523" cy="6638625"/>
            <a:chOff x="2487613" y="285750"/>
            <a:chExt cx="2428875" cy="5654676"/>
          </a:xfrm>
        </p:grpSpPr>
        <p:sp>
          <p:nvSpPr>
            <p:cNvPr id="1004" name="Google Shape;1004;p22"/>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05" name="Google Shape;1005;p22"/>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06" name="Google Shape;1006;p22"/>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07" name="Google Shape;1007;p22"/>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08" name="Google Shape;1008;p22"/>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09" name="Google Shape;1009;p22"/>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0" name="Google Shape;1010;p22"/>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1" name="Google Shape;1011;p22"/>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2" name="Google Shape;1012;p22"/>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3" name="Google Shape;1013;p22"/>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4" name="Google Shape;1014;p22"/>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5" name="Google Shape;1015;p22"/>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1016" name="Google Shape;1016;p22"/>
          <p:cNvGrpSpPr/>
          <p:nvPr/>
        </p:nvGrpSpPr>
        <p:grpSpPr>
          <a:xfrm>
            <a:off x="27224" y="-786"/>
            <a:ext cx="2356675" cy="6854040"/>
            <a:chOff x="6627813" y="194833"/>
            <a:chExt cx="1952625" cy="5678918"/>
          </a:xfrm>
        </p:grpSpPr>
        <p:sp>
          <p:nvSpPr>
            <p:cNvPr id="1017" name="Google Shape;1017;p22"/>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8" name="Google Shape;1018;p22"/>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9" name="Google Shape;1019;p22"/>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0" name="Google Shape;1020;p22"/>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1" name="Google Shape;1021;p22"/>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2" name="Google Shape;1022;p22"/>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3" name="Google Shape;1023;p22"/>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4" name="Google Shape;1024;p22"/>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5" name="Google Shape;1025;p22"/>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6" name="Google Shape;1026;p22"/>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7" name="Google Shape;1027;p22"/>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8" name="Google Shape;1028;p22"/>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1029" name="Google Shape;1029;p22"/>
          <p:cNvSpPr/>
          <p:nvPr/>
        </p:nvSpPr>
        <p:spPr>
          <a:xfrm>
            <a:off x="0" y="0"/>
            <a:ext cx="182880" cy="685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0" name="Google Shape;1030;p2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1" name="Google Shape;1031;p22"/>
          <p:cNvSpPr/>
          <p:nvPr/>
        </p:nvSpPr>
        <p:spPr>
          <a:xfrm>
            <a:off x="0" y="-786"/>
            <a:ext cx="12192000" cy="68540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How to Train a VGG-16 Image Classification Model on Your Own ..." id="1032" name="Google Shape;1032;p22"/>
          <p:cNvPicPr preferRelativeResize="0"/>
          <p:nvPr/>
        </p:nvPicPr>
        <p:blipFill rotWithShape="1">
          <a:blip r:embed="rId3">
            <a:alphaModFix amt="40000"/>
          </a:blip>
          <a:srcRect b="0" l="0" r="0" t="0"/>
          <a:stretch/>
        </p:blipFill>
        <p:spPr>
          <a:xfrm>
            <a:off x="20" y="10"/>
            <a:ext cx="12191980" cy="6857990"/>
          </a:xfrm>
          <a:prstGeom prst="rect">
            <a:avLst/>
          </a:prstGeom>
          <a:noFill/>
          <a:ln>
            <a:noFill/>
          </a:ln>
        </p:spPr>
      </p:pic>
      <p:sp>
        <p:nvSpPr>
          <p:cNvPr id="1033" name="Google Shape;1033;p22"/>
          <p:cNvSpPr txBox="1"/>
          <p:nvPr>
            <p:ph type="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5400"/>
              <a:buFont typeface="Century Gothic"/>
              <a:buNone/>
            </a:pPr>
            <a:r>
              <a:rPr lang="en-US" sz="5400">
                <a:solidFill>
                  <a:schemeClr val="lt1"/>
                </a:solidFill>
              </a:rPr>
              <a:t>VGG-16 model</a:t>
            </a:r>
            <a:endParaRPr/>
          </a:p>
        </p:txBody>
      </p:sp>
      <p:sp>
        <p:nvSpPr>
          <p:cNvPr id="1034" name="Google Shape;1034;p22"/>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5" name="Google Shape;1035;p2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23"/>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VGG-16</a:t>
            </a:r>
            <a:endParaRPr/>
          </a:p>
        </p:txBody>
      </p:sp>
      <p:pic>
        <p:nvPicPr>
          <p:cNvPr id="1042" name="Google Shape;1042;p23"/>
          <p:cNvPicPr preferRelativeResize="0"/>
          <p:nvPr>
            <p:ph idx="1" type="body"/>
          </p:nvPr>
        </p:nvPicPr>
        <p:blipFill rotWithShape="1">
          <a:blip r:embed="rId3">
            <a:alphaModFix/>
          </a:blip>
          <a:srcRect b="0" l="0" r="0" t="0"/>
          <a:stretch/>
        </p:blipFill>
        <p:spPr>
          <a:xfrm>
            <a:off x="898790" y="1353043"/>
            <a:ext cx="11005403" cy="3933439"/>
          </a:xfrm>
          <a:prstGeom prst="rect">
            <a:avLst/>
          </a:prstGeom>
          <a:noFill/>
          <a:ln>
            <a:noFill/>
          </a:ln>
        </p:spPr>
      </p:pic>
      <p:sp>
        <p:nvSpPr>
          <p:cNvPr id="1043" name="Google Shape;1043;p23"/>
          <p:cNvSpPr txBox="1"/>
          <p:nvPr/>
        </p:nvSpPr>
        <p:spPr>
          <a:xfrm>
            <a:off x="2062716" y="5457997"/>
            <a:ext cx="4138275"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Validation and train accuracy steadily increased over each cycle</a:t>
            </a:r>
            <a:endParaRPr/>
          </a:p>
        </p:txBody>
      </p:sp>
      <p:sp>
        <p:nvSpPr>
          <p:cNvPr id="1044" name="Google Shape;1044;p23"/>
          <p:cNvSpPr txBox="1"/>
          <p:nvPr/>
        </p:nvSpPr>
        <p:spPr>
          <a:xfrm>
            <a:off x="6933062" y="5380672"/>
            <a:ext cx="4355909" cy="1200329"/>
          </a:xfrm>
          <a:prstGeom prst="rect">
            <a:avLst/>
          </a:prstGeom>
          <a:noFill/>
          <a:ln>
            <a:noFill/>
          </a:ln>
        </p:spPr>
        <p:txBody>
          <a:bodyPr anchorCtr="0" anchor="t" bIns="45700" lIns="91425" spcFirstLastPara="1" rIns="91425" wrap="square" tIns="45700">
            <a:spAutoFit/>
          </a:bodyPr>
          <a:lstStyle/>
          <a:p>
            <a:pPr indent="0" lvl="5" marL="2286000" marR="0" rtl="0" algn="l">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Validation and training loss continuously decreased over each cycle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24"/>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VGG-16</a:t>
            </a:r>
            <a:endParaRPr/>
          </a:p>
        </p:txBody>
      </p:sp>
      <p:pic>
        <p:nvPicPr>
          <p:cNvPr id="1051" name="Google Shape;1051;p24"/>
          <p:cNvPicPr preferRelativeResize="0"/>
          <p:nvPr/>
        </p:nvPicPr>
        <p:blipFill rotWithShape="1">
          <a:blip r:embed="rId3">
            <a:alphaModFix/>
          </a:blip>
          <a:srcRect b="0" l="0" r="0" t="0"/>
          <a:stretch/>
        </p:blipFill>
        <p:spPr>
          <a:xfrm>
            <a:off x="1817938" y="1181528"/>
            <a:ext cx="6172472" cy="5353050"/>
          </a:xfrm>
          <a:prstGeom prst="rect">
            <a:avLst/>
          </a:prstGeom>
          <a:noFill/>
          <a:ln>
            <a:noFill/>
          </a:ln>
        </p:spPr>
      </p:pic>
      <p:sp>
        <p:nvSpPr>
          <p:cNvPr id="1052" name="Google Shape;1052;p24"/>
          <p:cNvSpPr/>
          <p:nvPr/>
        </p:nvSpPr>
        <p:spPr>
          <a:xfrm>
            <a:off x="8328966" y="2589117"/>
            <a:ext cx="3400697" cy="216982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Jasmine had the highest rate of true positives at 14,977</a:t>
            </a:r>
            <a:endParaRPr/>
          </a:p>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Ipsala had the lowest rate of true positives at 14,122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7" name="Shape 1057"/>
        <p:cNvGrpSpPr/>
        <p:nvPr/>
      </p:nvGrpSpPr>
      <p:grpSpPr>
        <a:xfrm>
          <a:off x="0" y="0"/>
          <a:ext cx="0" cy="0"/>
          <a:chOff x="0" y="0"/>
          <a:chExt cx="0" cy="0"/>
        </a:xfrm>
      </p:grpSpPr>
      <p:sp>
        <p:nvSpPr>
          <p:cNvPr id="1058" name="Google Shape;1058;p25"/>
          <p:cNvSpPr txBox="1"/>
          <p:nvPr>
            <p:ph type="title"/>
          </p:nvPr>
        </p:nvSpPr>
        <p:spPr>
          <a:xfrm>
            <a:off x="1688103" y="87330"/>
            <a:ext cx="8911687" cy="1094198"/>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Evaluation and Results Visualization</a:t>
            </a:r>
            <a:br>
              <a:rPr lang="en-US" sz="4000">
                <a:latin typeface="Garamond"/>
                <a:ea typeface="Garamond"/>
                <a:cs typeface="Garamond"/>
                <a:sym typeface="Garamond"/>
              </a:rPr>
            </a:br>
            <a:r>
              <a:rPr lang="en-US">
                <a:latin typeface="Garamond"/>
                <a:ea typeface="Garamond"/>
                <a:cs typeface="Garamond"/>
                <a:sym typeface="Garamond"/>
              </a:rPr>
              <a:t>VGG-16</a:t>
            </a:r>
            <a:endParaRPr/>
          </a:p>
        </p:txBody>
      </p:sp>
      <p:pic>
        <p:nvPicPr>
          <p:cNvPr id="1059" name="Google Shape;1059;p25"/>
          <p:cNvPicPr preferRelativeResize="0"/>
          <p:nvPr>
            <p:ph idx="1" type="body"/>
          </p:nvPr>
        </p:nvPicPr>
        <p:blipFill rotWithShape="1">
          <a:blip r:embed="rId3">
            <a:alphaModFix/>
          </a:blip>
          <a:srcRect b="0" l="0" r="0" t="0"/>
          <a:stretch/>
        </p:blipFill>
        <p:spPr>
          <a:xfrm>
            <a:off x="425391" y="1284270"/>
            <a:ext cx="8365912" cy="5486400"/>
          </a:xfrm>
          <a:prstGeom prst="rect">
            <a:avLst/>
          </a:prstGeom>
          <a:noFill/>
          <a:ln>
            <a:noFill/>
          </a:ln>
        </p:spPr>
      </p:pic>
      <p:sp>
        <p:nvSpPr>
          <p:cNvPr id="1060" name="Google Shape;1060;p25"/>
          <p:cNvSpPr/>
          <p:nvPr/>
        </p:nvSpPr>
        <p:spPr>
          <a:xfrm>
            <a:off x="8791303" y="2630214"/>
            <a:ext cx="3400697" cy="253268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Century Gothic"/>
                <a:ea typeface="Century Gothic"/>
                <a:cs typeface="Century Gothic"/>
                <a:sym typeface="Century Gothic"/>
              </a:rPr>
              <a:t>The ROC curves and AUC values demonstrate that the model performs exceptionally well for all classes with AUC=1.00 away from 0.5.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1065" name="Shape 1065"/>
        <p:cNvGrpSpPr/>
        <p:nvPr/>
      </p:nvGrpSpPr>
      <p:grpSpPr>
        <a:xfrm>
          <a:off x="0" y="0"/>
          <a:ext cx="0" cy="0"/>
          <a:chOff x="0" y="0"/>
          <a:chExt cx="0" cy="0"/>
        </a:xfrm>
      </p:grpSpPr>
      <p:sp>
        <p:nvSpPr>
          <p:cNvPr id="1066" name="Google Shape;1066;p26"/>
          <p:cNvSpPr txBox="1"/>
          <p:nvPr>
            <p:ph type="title"/>
          </p:nvPr>
        </p:nvSpPr>
        <p:spPr>
          <a:xfrm>
            <a:off x="2907587" y="259649"/>
            <a:ext cx="8756328" cy="60779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Classification</a:t>
            </a:r>
            <a:r>
              <a:rPr lang="en-US">
                <a:latin typeface="Garamond"/>
                <a:ea typeface="Garamond"/>
                <a:cs typeface="Garamond"/>
                <a:sym typeface="Garamond"/>
              </a:rPr>
              <a:t> Report</a:t>
            </a:r>
            <a:endParaRPr/>
          </a:p>
        </p:txBody>
      </p:sp>
      <p:grpSp>
        <p:nvGrpSpPr>
          <p:cNvPr id="1067" name="Google Shape;1067;p26"/>
          <p:cNvGrpSpPr/>
          <p:nvPr/>
        </p:nvGrpSpPr>
        <p:grpSpPr>
          <a:xfrm>
            <a:off x="2791677" y="952500"/>
            <a:ext cx="8867469" cy="5418667"/>
            <a:chOff x="4767" y="0"/>
            <a:chExt cx="8867469" cy="5418667"/>
          </a:xfrm>
        </p:grpSpPr>
        <p:sp>
          <p:nvSpPr>
            <p:cNvPr id="1068" name="Google Shape;1068;p26"/>
            <p:cNvSpPr/>
            <p:nvPr/>
          </p:nvSpPr>
          <p:spPr>
            <a:xfrm>
              <a:off x="4767" y="0"/>
              <a:ext cx="1673107" cy="5418667"/>
            </a:xfrm>
            <a:prstGeom prst="roundRect">
              <a:avLst>
                <a:gd fmla="val 10000" name="adj"/>
              </a:avLst>
            </a:prstGeom>
            <a:solidFill>
              <a:srgbClr val="D4D8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txBox="1"/>
            <p:nvPr/>
          </p:nvSpPr>
          <p:spPr>
            <a:xfrm>
              <a:off x="4767" y="0"/>
              <a:ext cx="1673107" cy="16256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Baseline Model</a:t>
              </a:r>
              <a:endParaRPr/>
            </a:p>
          </p:txBody>
        </p:sp>
        <p:sp>
          <p:nvSpPr>
            <p:cNvPr id="1070" name="Google Shape;1070;p26"/>
            <p:cNvSpPr/>
            <p:nvPr/>
          </p:nvSpPr>
          <p:spPr>
            <a:xfrm>
              <a:off x="172078" y="1625732"/>
              <a:ext cx="1338485" cy="789384"/>
            </a:xfrm>
            <a:prstGeom prst="roundRect">
              <a:avLst>
                <a:gd fmla="val 10000" name="adj"/>
              </a:avLst>
            </a:prstGeom>
            <a:solidFill>
              <a:srgbClr val="708553"/>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txBox="1"/>
            <p:nvPr/>
          </p:nvSpPr>
          <p:spPr>
            <a:xfrm>
              <a:off x="195198" y="1648852"/>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CNN original architecture</a:t>
              </a:r>
              <a:endParaRPr/>
            </a:p>
          </p:txBody>
        </p:sp>
        <p:sp>
          <p:nvSpPr>
            <p:cNvPr id="1072" name="Google Shape;1072;p26"/>
            <p:cNvSpPr/>
            <p:nvPr/>
          </p:nvSpPr>
          <p:spPr>
            <a:xfrm>
              <a:off x="172078" y="2536560"/>
              <a:ext cx="1338485" cy="789384"/>
            </a:xfrm>
            <a:prstGeom prst="roundRect">
              <a:avLst>
                <a:gd fmla="val 10000" name="adj"/>
              </a:avLst>
            </a:prstGeom>
            <a:solidFill>
              <a:srgbClr val="728552"/>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txBox="1"/>
            <p:nvPr/>
          </p:nvSpPr>
          <p:spPr>
            <a:xfrm>
              <a:off x="195198" y="2559680"/>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5 hours 11 min</a:t>
              </a:r>
              <a:endParaRPr/>
            </a:p>
          </p:txBody>
        </p:sp>
        <p:sp>
          <p:nvSpPr>
            <p:cNvPr id="1074" name="Google Shape;1074;p26"/>
            <p:cNvSpPr/>
            <p:nvPr/>
          </p:nvSpPr>
          <p:spPr>
            <a:xfrm>
              <a:off x="172078" y="3447388"/>
              <a:ext cx="1338485" cy="789384"/>
            </a:xfrm>
            <a:prstGeom prst="roundRect">
              <a:avLst>
                <a:gd fmla="val 10000" name="adj"/>
              </a:avLst>
            </a:prstGeom>
            <a:solidFill>
              <a:srgbClr val="738752"/>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txBox="1"/>
            <p:nvPr/>
          </p:nvSpPr>
          <p:spPr>
            <a:xfrm>
              <a:off x="195198" y="3470508"/>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0.99</a:t>
              </a:r>
              <a:endParaRPr/>
            </a:p>
          </p:txBody>
        </p:sp>
        <p:sp>
          <p:nvSpPr>
            <p:cNvPr id="1076" name="Google Shape;1076;p26"/>
            <p:cNvSpPr/>
            <p:nvPr/>
          </p:nvSpPr>
          <p:spPr>
            <a:xfrm>
              <a:off x="172078" y="4358216"/>
              <a:ext cx="1338485" cy="789384"/>
            </a:xfrm>
            <a:prstGeom prst="roundRect">
              <a:avLst>
                <a:gd fmla="val 10000" name="adj"/>
              </a:avLst>
            </a:prstGeom>
            <a:solidFill>
              <a:srgbClr val="75895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txBox="1"/>
            <p:nvPr/>
          </p:nvSpPr>
          <p:spPr>
            <a:xfrm>
              <a:off x="195198" y="4381336"/>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0.02</a:t>
              </a:r>
              <a:endParaRPr/>
            </a:p>
          </p:txBody>
        </p:sp>
        <p:sp>
          <p:nvSpPr>
            <p:cNvPr id="1078" name="Google Shape;1078;p26"/>
            <p:cNvSpPr/>
            <p:nvPr/>
          </p:nvSpPr>
          <p:spPr>
            <a:xfrm>
              <a:off x="1803358" y="0"/>
              <a:ext cx="1673107" cy="5418667"/>
            </a:xfrm>
            <a:prstGeom prst="roundRect">
              <a:avLst>
                <a:gd fmla="val 10000" name="adj"/>
              </a:avLst>
            </a:prstGeom>
            <a:solidFill>
              <a:srgbClr val="D4D8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txBox="1"/>
            <p:nvPr/>
          </p:nvSpPr>
          <p:spPr>
            <a:xfrm>
              <a:off x="1803358" y="0"/>
              <a:ext cx="1673107" cy="16256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Tuned Baseline Model</a:t>
              </a:r>
              <a:endParaRPr/>
            </a:p>
          </p:txBody>
        </p:sp>
        <p:sp>
          <p:nvSpPr>
            <p:cNvPr id="1080" name="Google Shape;1080;p26"/>
            <p:cNvSpPr/>
            <p:nvPr/>
          </p:nvSpPr>
          <p:spPr>
            <a:xfrm>
              <a:off x="1970669" y="1625732"/>
              <a:ext cx="1338485" cy="789384"/>
            </a:xfrm>
            <a:prstGeom prst="roundRect">
              <a:avLst>
                <a:gd fmla="val 10000" name="adj"/>
              </a:avLst>
            </a:prstGeom>
            <a:solidFill>
              <a:srgbClr val="768B51"/>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txBox="1"/>
            <p:nvPr/>
          </p:nvSpPr>
          <p:spPr>
            <a:xfrm>
              <a:off x="1993789" y="1648852"/>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CNN original architecture</a:t>
              </a:r>
              <a:endParaRPr/>
            </a:p>
          </p:txBody>
        </p:sp>
        <p:sp>
          <p:nvSpPr>
            <p:cNvPr id="1082" name="Google Shape;1082;p26"/>
            <p:cNvSpPr/>
            <p:nvPr/>
          </p:nvSpPr>
          <p:spPr>
            <a:xfrm>
              <a:off x="1970669" y="2536560"/>
              <a:ext cx="1338485" cy="789384"/>
            </a:xfrm>
            <a:prstGeom prst="roundRect">
              <a:avLst>
                <a:gd fmla="val 10000" name="adj"/>
              </a:avLst>
            </a:prstGeom>
            <a:solidFill>
              <a:srgbClr val="788D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txBox="1"/>
            <p:nvPr/>
          </p:nvSpPr>
          <p:spPr>
            <a:xfrm>
              <a:off x="1993789" y="2559680"/>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2 hours 42 min</a:t>
              </a:r>
              <a:endParaRPr/>
            </a:p>
          </p:txBody>
        </p:sp>
        <p:sp>
          <p:nvSpPr>
            <p:cNvPr id="1084" name="Google Shape;1084;p26"/>
            <p:cNvSpPr/>
            <p:nvPr/>
          </p:nvSpPr>
          <p:spPr>
            <a:xfrm>
              <a:off x="1970669" y="3447388"/>
              <a:ext cx="1338485" cy="789384"/>
            </a:xfrm>
            <a:prstGeom prst="roundRect">
              <a:avLst>
                <a:gd fmla="val 10000" name="adj"/>
              </a:avLst>
            </a:prstGeom>
            <a:solidFill>
              <a:srgbClr val="798F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txBox="1"/>
            <p:nvPr/>
          </p:nvSpPr>
          <p:spPr>
            <a:xfrm>
              <a:off x="1993789" y="3470508"/>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0.94</a:t>
              </a:r>
              <a:endParaRPr/>
            </a:p>
          </p:txBody>
        </p:sp>
        <p:sp>
          <p:nvSpPr>
            <p:cNvPr id="1086" name="Google Shape;1086;p26"/>
            <p:cNvSpPr/>
            <p:nvPr/>
          </p:nvSpPr>
          <p:spPr>
            <a:xfrm>
              <a:off x="1970669" y="4358216"/>
              <a:ext cx="1338485" cy="789384"/>
            </a:xfrm>
            <a:prstGeom prst="roundRect">
              <a:avLst>
                <a:gd fmla="val 10000" name="adj"/>
              </a:avLst>
            </a:prstGeom>
            <a:solidFill>
              <a:srgbClr val="7A9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txBox="1"/>
            <p:nvPr/>
          </p:nvSpPr>
          <p:spPr>
            <a:xfrm>
              <a:off x="1993789" y="4381336"/>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0.40</a:t>
              </a:r>
              <a:endParaRPr/>
            </a:p>
          </p:txBody>
        </p:sp>
        <p:sp>
          <p:nvSpPr>
            <p:cNvPr id="1088" name="Google Shape;1088;p26"/>
            <p:cNvSpPr/>
            <p:nvPr/>
          </p:nvSpPr>
          <p:spPr>
            <a:xfrm>
              <a:off x="3601948" y="0"/>
              <a:ext cx="1673107" cy="5418667"/>
            </a:xfrm>
            <a:prstGeom prst="roundRect">
              <a:avLst>
                <a:gd fmla="val 10000" name="adj"/>
              </a:avLst>
            </a:prstGeom>
            <a:solidFill>
              <a:srgbClr val="D4D8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6"/>
            <p:cNvSpPr txBox="1"/>
            <p:nvPr/>
          </p:nvSpPr>
          <p:spPr>
            <a:xfrm>
              <a:off x="3601948" y="0"/>
              <a:ext cx="1673107" cy="16256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ResNet50V2</a:t>
              </a:r>
              <a:endParaRPr/>
            </a:p>
          </p:txBody>
        </p:sp>
        <p:sp>
          <p:nvSpPr>
            <p:cNvPr id="1090" name="Google Shape;1090;p26"/>
            <p:cNvSpPr/>
            <p:nvPr/>
          </p:nvSpPr>
          <p:spPr>
            <a:xfrm>
              <a:off x="3769259" y="1625732"/>
              <a:ext cx="1338485" cy="789384"/>
            </a:xfrm>
            <a:prstGeom prst="roundRect">
              <a:avLst>
                <a:gd fmla="val 10000" name="adj"/>
              </a:avLst>
            </a:prstGeom>
            <a:solidFill>
              <a:srgbClr val="7C92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6"/>
            <p:cNvSpPr txBox="1"/>
            <p:nvPr/>
          </p:nvSpPr>
          <p:spPr>
            <a:xfrm>
              <a:off x="3792379" y="1648852"/>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ResNet50V2</a:t>
              </a:r>
              <a:endParaRPr/>
            </a:p>
          </p:txBody>
        </p:sp>
        <p:sp>
          <p:nvSpPr>
            <p:cNvPr id="1092" name="Google Shape;1092;p26"/>
            <p:cNvSpPr/>
            <p:nvPr/>
          </p:nvSpPr>
          <p:spPr>
            <a:xfrm>
              <a:off x="3769259" y="2536560"/>
              <a:ext cx="1338485" cy="789384"/>
            </a:xfrm>
            <a:prstGeom prst="roundRect">
              <a:avLst>
                <a:gd fmla="val 10000" name="adj"/>
              </a:avLst>
            </a:prstGeom>
            <a:solidFill>
              <a:srgbClr val="7E944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6"/>
            <p:cNvSpPr txBox="1"/>
            <p:nvPr/>
          </p:nvSpPr>
          <p:spPr>
            <a:xfrm>
              <a:off x="3792379" y="2559680"/>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9 hours 40 min</a:t>
              </a:r>
              <a:endParaRPr/>
            </a:p>
          </p:txBody>
        </p:sp>
        <p:sp>
          <p:nvSpPr>
            <p:cNvPr id="1094" name="Google Shape;1094;p26"/>
            <p:cNvSpPr/>
            <p:nvPr/>
          </p:nvSpPr>
          <p:spPr>
            <a:xfrm>
              <a:off x="3769259" y="3447388"/>
              <a:ext cx="1338485" cy="789384"/>
            </a:xfrm>
            <a:prstGeom prst="roundRect">
              <a:avLst>
                <a:gd fmla="val 10000" name="adj"/>
              </a:avLst>
            </a:prstGeom>
            <a:solidFill>
              <a:srgbClr val="80974F"/>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6"/>
            <p:cNvSpPr txBox="1"/>
            <p:nvPr/>
          </p:nvSpPr>
          <p:spPr>
            <a:xfrm>
              <a:off x="3792379" y="3470508"/>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0.97</a:t>
              </a:r>
              <a:endParaRPr/>
            </a:p>
          </p:txBody>
        </p:sp>
        <p:sp>
          <p:nvSpPr>
            <p:cNvPr id="1096" name="Google Shape;1096;p26"/>
            <p:cNvSpPr/>
            <p:nvPr/>
          </p:nvSpPr>
          <p:spPr>
            <a:xfrm>
              <a:off x="3769259" y="4358216"/>
              <a:ext cx="1338485" cy="789384"/>
            </a:xfrm>
            <a:prstGeom prst="roundRect">
              <a:avLst>
                <a:gd fmla="val 10000" name="adj"/>
              </a:avLst>
            </a:prstGeom>
            <a:solidFill>
              <a:srgbClr val="82994E"/>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6"/>
            <p:cNvSpPr txBox="1"/>
            <p:nvPr/>
          </p:nvSpPr>
          <p:spPr>
            <a:xfrm>
              <a:off x="3792379" y="4381336"/>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0.08</a:t>
              </a:r>
              <a:endParaRPr/>
            </a:p>
          </p:txBody>
        </p:sp>
        <p:sp>
          <p:nvSpPr>
            <p:cNvPr id="1098" name="Google Shape;1098;p26"/>
            <p:cNvSpPr/>
            <p:nvPr/>
          </p:nvSpPr>
          <p:spPr>
            <a:xfrm>
              <a:off x="5400539" y="0"/>
              <a:ext cx="1673107" cy="5418667"/>
            </a:xfrm>
            <a:prstGeom prst="roundRect">
              <a:avLst>
                <a:gd fmla="val 10000" name="adj"/>
              </a:avLst>
            </a:prstGeom>
            <a:solidFill>
              <a:srgbClr val="D4D8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6"/>
            <p:cNvSpPr txBox="1"/>
            <p:nvPr/>
          </p:nvSpPr>
          <p:spPr>
            <a:xfrm>
              <a:off x="5400539" y="0"/>
              <a:ext cx="1673107" cy="16256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Resnet50V2</a:t>
              </a:r>
              <a:endParaRPr/>
            </a:p>
          </p:txBody>
        </p:sp>
        <p:sp>
          <p:nvSpPr>
            <p:cNvPr id="1100" name="Google Shape;1100;p26"/>
            <p:cNvSpPr/>
            <p:nvPr/>
          </p:nvSpPr>
          <p:spPr>
            <a:xfrm>
              <a:off x="5567849" y="1625732"/>
              <a:ext cx="1338485" cy="789384"/>
            </a:xfrm>
            <a:prstGeom prst="roundRect">
              <a:avLst>
                <a:gd fmla="val 10000" name="adj"/>
              </a:avLst>
            </a:prstGeom>
            <a:solidFill>
              <a:srgbClr val="849B4E"/>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6"/>
            <p:cNvSpPr txBox="1"/>
            <p:nvPr/>
          </p:nvSpPr>
          <p:spPr>
            <a:xfrm>
              <a:off x="5590969" y="1648852"/>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Tuned ResNet50V2</a:t>
              </a:r>
              <a:endParaRPr/>
            </a:p>
          </p:txBody>
        </p:sp>
        <p:sp>
          <p:nvSpPr>
            <p:cNvPr id="1102" name="Google Shape;1102;p26"/>
            <p:cNvSpPr/>
            <p:nvPr/>
          </p:nvSpPr>
          <p:spPr>
            <a:xfrm>
              <a:off x="5567849" y="2536560"/>
              <a:ext cx="1338485" cy="789384"/>
            </a:xfrm>
            <a:prstGeom prst="roundRect">
              <a:avLst>
                <a:gd fmla="val 10000" name="adj"/>
              </a:avLst>
            </a:prstGeom>
            <a:solidFill>
              <a:srgbClr val="859C4E"/>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6"/>
            <p:cNvSpPr txBox="1"/>
            <p:nvPr/>
          </p:nvSpPr>
          <p:spPr>
            <a:xfrm>
              <a:off x="5590969" y="2559680"/>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10 hours 25 min</a:t>
              </a:r>
              <a:endParaRPr/>
            </a:p>
          </p:txBody>
        </p:sp>
        <p:sp>
          <p:nvSpPr>
            <p:cNvPr id="1104" name="Google Shape;1104;p26"/>
            <p:cNvSpPr/>
            <p:nvPr/>
          </p:nvSpPr>
          <p:spPr>
            <a:xfrm>
              <a:off x="5567849" y="3447388"/>
              <a:ext cx="1338485" cy="789384"/>
            </a:xfrm>
            <a:prstGeom prst="roundRect">
              <a:avLst>
                <a:gd fmla="val 10000" name="adj"/>
              </a:avLst>
            </a:prstGeom>
            <a:solidFill>
              <a:srgbClr val="889E4E"/>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6"/>
            <p:cNvSpPr txBox="1"/>
            <p:nvPr/>
          </p:nvSpPr>
          <p:spPr>
            <a:xfrm>
              <a:off x="5590969" y="3470508"/>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0.988</a:t>
              </a:r>
              <a:endParaRPr/>
            </a:p>
          </p:txBody>
        </p:sp>
        <p:sp>
          <p:nvSpPr>
            <p:cNvPr id="1106" name="Google Shape;1106;p26"/>
            <p:cNvSpPr/>
            <p:nvPr/>
          </p:nvSpPr>
          <p:spPr>
            <a:xfrm>
              <a:off x="5567849" y="4358216"/>
              <a:ext cx="1338485" cy="789384"/>
            </a:xfrm>
            <a:prstGeom prst="roundRect">
              <a:avLst>
                <a:gd fmla="val 10000" name="adj"/>
              </a:avLst>
            </a:prstGeom>
            <a:solidFill>
              <a:srgbClr val="89A04D"/>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6"/>
            <p:cNvSpPr txBox="1"/>
            <p:nvPr/>
          </p:nvSpPr>
          <p:spPr>
            <a:xfrm>
              <a:off x="5590969" y="4381336"/>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0.03</a:t>
              </a:r>
              <a:endParaRPr/>
            </a:p>
          </p:txBody>
        </p:sp>
        <p:sp>
          <p:nvSpPr>
            <p:cNvPr id="1108" name="Google Shape;1108;p26"/>
            <p:cNvSpPr/>
            <p:nvPr/>
          </p:nvSpPr>
          <p:spPr>
            <a:xfrm>
              <a:off x="7199129" y="0"/>
              <a:ext cx="1673107" cy="5418667"/>
            </a:xfrm>
            <a:prstGeom prst="roundRect">
              <a:avLst>
                <a:gd fmla="val 10000" name="adj"/>
              </a:avLst>
            </a:prstGeom>
            <a:solidFill>
              <a:srgbClr val="D4D8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6"/>
            <p:cNvSpPr txBox="1"/>
            <p:nvPr/>
          </p:nvSpPr>
          <p:spPr>
            <a:xfrm>
              <a:off x="7199129" y="0"/>
              <a:ext cx="1673107" cy="16256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VGG-16</a:t>
              </a:r>
              <a:endParaRPr/>
            </a:p>
          </p:txBody>
        </p:sp>
        <p:sp>
          <p:nvSpPr>
            <p:cNvPr id="1110" name="Google Shape;1110;p26"/>
            <p:cNvSpPr/>
            <p:nvPr/>
          </p:nvSpPr>
          <p:spPr>
            <a:xfrm>
              <a:off x="7366440" y="1625732"/>
              <a:ext cx="1338485" cy="789384"/>
            </a:xfrm>
            <a:prstGeom prst="roundRect">
              <a:avLst>
                <a:gd fmla="val 10000" name="adj"/>
              </a:avLst>
            </a:prstGeom>
            <a:solidFill>
              <a:srgbClr val="8AA24C"/>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6"/>
            <p:cNvSpPr txBox="1"/>
            <p:nvPr/>
          </p:nvSpPr>
          <p:spPr>
            <a:xfrm>
              <a:off x="7389560" y="1648852"/>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VGG-16</a:t>
              </a:r>
              <a:endParaRPr/>
            </a:p>
          </p:txBody>
        </p:sp>
        <p:sp>
          <p:nvSpPr>
            <p:cNvPr id="1112" name="Google Shape;1112;p26"/>
            <p:cNvSpPr/>
            <p:nvPr/>
          </p:nvSpPr>
          <p:spPr>
            <a:xfrm>
              <a:off x="7366440" y="2536560"/>
              <a:ext cx="1338485" cy="789384"/>
            </a:xfrm>
            <a:prstGeom prst="roundRect">
              <a:avLst>
                <a:gd fmla="val 10000" name="adj"/>
              </a:avLst>
            </a:prstGeom>
            <a:solidFill>
              <a:srgbClr val="8DA44C"/>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txBox="1"/>
            <p:nvPr/>
          </p:nvSpPr>
          <p:spPr>
            <a:xfrm>
              <a:off x="7389560" y="2559680"/>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12 hours 3 min</a:t>
              </a:r>
              <a:endParaRPr/>
            </a:p>
          </p:txBody>
        </p:sp>
        <p:sp>
          <p:nvSpPr>
            <p:cNvPr id="1114" name="Google Shape;1114;p26"/>
            <p:cNvSpPr/>
            <p:nvPr/>
          </p:nvSpPr>
          <p:spPr>
            <a:xfrm>
              <a:off x="7366440" y="3447388"/>
              <a:ext cx="1338485" cy="789384"/>
            </a:xfrm>
            <a:prstGeom prst="roundRect">
              <a:avLst>
                <a:gd fmla="val 10000" name="adj"/>
              </a:avLst>
            </a:prstGeom>
            <a:solidFill>
              <a:srgbClr val="8FA64B"/>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6"/>
            <p:cNvSpPr txBox="1"/>
            <p:nvPr/>
          </p:nvSpPr>
          <p:spPr>
            <a:xfrm>
              <a:off x="7389560" y="3470508"/>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0.988</a:t>
              </a:r>
              <a:endParaRPr/>
            </a:p>
          </p:txBody>
        </p:sp>
        <p:sp>
          <p:nvSpPr>
            <p:cNvPr id="1116" name="Google Shape;1116;p26"/>
            <p:cNvSpPr/>
            <p:nvPr/>
          </p:nvSpPr>
          <p:spPr>
            <a:xfrm>
              <a:off x="7366440" y="4358216"/>
              <a:ext cx="1338485" cy="789384"/>
            </a:xfrm>
            <a:prstGeom prst="roundRect">
              <a:avLst>
                <a:gd fmla="val 10000" name="adj"/>
              </a:avLst>
            </a:prstGeom>
            <a:solidFill>
              <a:srgbClr val="90A74C"/>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6"/>
            <p:cNvSpPr txBox="1"/>
            <p:nvPr/>
          </p:nvSpPr>
          <p:spPr>
            <a:xfrm>
              <a:off x="7389560" y="4381336"/>
              <a:ext cx="1292245" cy="743144"/>
            </a:xfrm>
            <a:prstGeom prst="rect">
              <a:avLst/>
            </a:prstGeom>
            <a:noFill/>
            <a:ln>
              <a:noFill/>
            </a:ln>
          </p:spPr>
          <p:txBody>
            <a:bodyPr anchorCtr="0" anchor="ctr" bIns="28575" lIns="38100" spcFirstLastPara="1" rIns="3810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0.079</a:t>
              </a:r>
              <a:endParaRPr/>
            </a:p>
          </p:txBody>
        </p:sp>
      </p:grpSp>
      <p:sp>
        <p:nvSpPr>
          <p:cNvPr id="1118" name="Google Shape;1118;p26"/>
          <p:cNvSpPr/>
          <p:nvPr/>
        </p:nvSpPr>
        <p:spPr>
          <a:xfrm>
            <a:off x="1119371" y="1509825"/>
            <a:ext cx="1656000" cy="903767"/>
          </a:xfrm>
          <a:prstGeom prst="rightArrow">
            <a:avLst>
              <a:gd fmla="val 50000" name="adj1"/>
              <a:gd fmla="val 50000" name="adj2"/>
            </a:avLst>
          </a:prstGeom>
          <a:solidFill>
            <a:srgbClr val="E2E8D9"/>
          </a:solidFill>
          <a:ln cap="rnd" cmpd="sng" w="15875">
            <a:solidFill>
              <a:srgbClr val="8399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entury Gothic"/>
                <a:ea typeface="Century Gothic"/>
                <a:cs typeface="Century Gothic"/>
                <a:sym typeface="Century Gothic"/>
              </a:rPr>
              <a:t>Name </a:t>
            </a:r>
            <a:endParaRPr/>
          </a:p>
        </p:txBody>
      </p:sp>
      <p:sp>
        <p:nvSpPr>
          <p:cNvPr id="1119" name="Google Shape;1119;p26"/>
          <p:cNvSpPr/>
          <p:nvPr/>
        </p:nvSpPr>
        <p:spPr>
          <a:xfrm>
            <a:off x="1119371" y="2491564"/>
            <a:ext cx="1656000" cy="903767"/>
          </a:xfrm>
          <a:prstGeom prst="rightArrow">
            <a:avLst>
              <a:gd fmla="val 50000" name="adj1"/>
              <a:gd fmla="val 50000" name="adj2"/>
            </a:avLst>
          </a:prstGeom>
          <a:solidFill>
            <a:srgbClr val="E2E8D9"/>
          </a:solidFill>
          <a:ln cap="rnd" cmpd="sng" w="15875">
            <a:solidFill>
              <a:srgbClr val="8399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entury Gothic"/>
                <a:ea typeface="Century Gothic"/>
                <a:cs typeface="Century Gothic"/>
                <a:sym typeface="Century Gothic"/>
              </a:rPr>
              <a:t>Architecture </a:t>
            </a:r>
            <a:endParaRPr/>
          </a:p>
        </p:txBody>
      </p:sp>
      <p:sp>
        <p:nvSpPr>
          <p:cNvPr id="1120" name="Google Shape;1120;p26"/>
          <p:cNvSpPr/>
          <p:nvPr/>
        </p:nvSpPr>
        <p:spPr>
          <a:xfrm>
            <a:off x="1119371" y="3434317"/>
            <a:ext cx="1656000" cy="903767"/>
          </a:xfrm>
          <a:prstGeom prst="rightArrow">
            <a:avLst>
              <a:gd fmla="val 50000" name="adj1"/>
              <a:gd fmla="val 50000" name="adj2"/>
            </a:avLst>
          </a:prstGeom>
          <a:solidFill>
            <a:srgbClr val="E2E8D9"/>
          </a:solidFill>
          <a:ln cap="rnd" cmpd="sng" w="15875">
            <a:solidFill>
              <a:srgbClr val="8399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entury Gothic"/>
                <a:ea typeface="Century Gothic"/>
                <a:cs typeface="Century Gothic"/>
                <a:sym typeface="Century Gothic"/>
              </a:rPr>
              <a:t>Training Time</a:t>
            </a:r>
            <a:endParaRPr/>
          </a:p>
        </p:txBody>
      </p:sp>
      <p:sp>
        <p:nvSpPr>
          <p:cNvPr id="1121" name="Google Shape;1121;p26"/>
          <p:cNvSpPr/>
          <p:nvPr/>
        </p:nvSpPr>
        <p:spPr>
          <a:xfrm>
            <a:off x="1119963" y="4377070"/>
            <a:ext cx="1656000" cy="903767"/>
          </a:xfrm>
          <a:prstGeom prst="rightArrow">
            <a:avLst>
              <a:gd fmla="val 50000" name="adj1"/>
              <a:gd fmla="val 50000" name="adj2"/>
            </a:avLst>
          </a:prstGeom>
          <a:solidFill>
            <a:srgbClr val="E2E8D9"/>
          </a:solidFill>
          <a:ln cap="rnd" cmpd="sng" w="15875">
            <a:solidFill>
              <a:srgbClr val="8399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entury Gothic"/>
                <a:ea typeface="Century Gothic"/>
                <a:cs typeface="Century Gothic"/>
                <a:sym typeface="Century Gothic"/>
              </a:rPr>
              <a:t>Val accuracy</a:t>
            </a:r>
            <a:endParaRPr/>
          </a:p>
        </p:txBody>
      </p:sp>
      <p:sp>
        <p:nvSpPr>
          <p:cNvPr id="1122" name="Google Shape;1122;p26"/>
          <p:cNvSpPr/>
          <p:nvPr/>
        </p:nvSpPr>
        <p:spPr>
          <a:xfrm>
            <a:off x="1119963" y="5319823"/>
            <a:ext cx="1656000" cy="903767"/>
          </a:xfrm>
          <a:prstGeom prst="rightArrow">
            <a:avLst>
              <a:gd fmla="val 50000" name="adj1"/>
              <a:gd fmla="val 50000" name="adj2"/>
            </a:avLst>
          </a:prstGeom>
          <a:solidFill>
            <a:srgbClr val="E2E8D9"/>
          </a:solidFill>
          <a:ln cap="rnd" cmpd="sng" w="15875">
            <a:solidFill>
              <a:srgbClr val="83994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entury Gothic"/>
                <a:ea typeface="Century Gothic"/>
                <a:cs typeface="Century Gothic"/>
                <a:sym typeface="Century Gothic"/>
              </a:rPr>
              <a:t>Test loss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27"/>
          <p:cNvSpPr txBox="1"/>
          <p:nvPr>
            <p:ph type="title"/>
          </p:nvPr>
        </p:nvSpPr>
        <p:spPr>
          <a:xfrm>
            <a:off x="1736333" y="624110"/>
            <a:ext cx="9768279" cy="90673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Deployment –VGG16 Model</a:t>
            </a:r>
            <a:endParaRPr/>
          </a:p>
        </p:txBody>
      </p:sp>
      <p:sp>
        <p:nvSpPr>
          <p:cNvPr id="1129" name="Google Shape;1129;p27"/>
          <p:cNvSpPr txBox="1"/>
          <p:nvPr>
            <p:ph idx="1" type="body"/>
          </p:nvPr>
        </p:nvSpPr>
        <p:spPr>
          <a:xfrm>
            <a:off x="1736333" y="1890445"/>
            <a:ext cx="9768279" cy="4020777"/>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We utilized the VGG16 model for our rice grain classification project due to its outstanding performance, achieving a higher success in metrics as compared to other models.</a:t>
            </a:r>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342900" lvl="0" marL="342900" rtl="0" algn="just">
              <a:spcBef>
                <a:spcPts val="1000"/>
              </a:spcBef>
              <a:spcAft>
                <a:spcPts val="0"/>
              </a:spcAft>
              <a:buSzPts val="2400"/>
              <a:buFont typeface="Noto Sans Symbols"/>
              <a:buChar char="⮚"/>
            </a:pPr>
            <a:r>
              <a:rPr lang="en-US" sz="2400" u="sng">
                <a:solidFill>
                  <a:schemeClr val="hlink"/>
                </a:solidFill>
                <a:latin typeface="Garamond"/>
                <a:ea typeface="Garamond"/>
                <a:cs typeface="Garamond"/>
                <a:sym typeface="Garamond"/>
                <a:hlinkClick r:id="rId3"/>
              </a:rPr>
              <a:t>https://dsc-phase-5-capstone-project-ggfbckjgs6bs8aglbyahcp.streamlit.app/</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228600" lvl="0" marL="342900" rtl="0" algn="l">
              <a:spcBef>
                <a:spcPts val="1000"/>
              </a:spcBef>
              <a:spcAft>
                <a:spcPts val="0"/>
              </a:spcAft>
              <a:buSzPts val="1800"/>
              <a:buFont typeface="Noto Sans Symbols"/>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28"/>
          <p:cNvSpPr txBox="1"/>
          <p:nvPr>
            <p:ph type="title"/>
          </p:nvPr>
        </p:nvSpPr>
        <p:spPr>
          <a:xfrm>
            <a:off x="1633591" y="624110"/>
            <a:ext cx="9226193" cy="8744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Conclusions</a:t>
            </a:r>
            <a:endParaRPr/>
          </a:p>
        </p:txBody>
      </p:sp>
      <p:sp>
        <p:nvSpPr>
          <p:cNvPr id="1136" name="Google Shape;1136;p28"/>
          <p:cNvSpPr txBox="1"/>
          <p:nvPr>
            <p:ph idx="1" type="body"/>
          </p:nvPr>
        </p:nvSpPr>
        <p:spPr>
          <a:xfrm>
            <a:off x="1633591" y="1498600"/>
            <a:ext cx="9226193" cy="452205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Summary of Findings</a:t>
            </a:r>
            <a:endParaRPr/>
          </a:p>
          <a:p>
            <a:pPr indent="-190500" lvl="0" marL="342900" rtl="0" algn="just">
              <a:spcBef>
                <a:spcPts val="1000"/>
              </a:spcBef>
              <a:spcAft>
                <a:spcPts val="0"/>
              </a:spcAft>
              <a:buSzPts val="2400"/>
              <a:buFont typeface="Noto Sans Symbols"/>
              <a:buNone/>
            </a:pPr>
            <a:r>
              <a:t/>
            </a:r>
            <a:endParaRPr sz="2400">
              <a:latin typeface="Garamond"/>
              <a:ea typeface="Garamond"/>
              <a:cs typeface="Garamond"/>
              <a:sym typeface="Garamond"/>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The rice image classification project demonstrates the potential of using advanced machine learning techniques to automate and improve the accuracy of rice type identification. </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By leveraging convolutional neural networks (CNNs) and image processing technologies, we have developed a robust model capable of distinguishing between various types of rice grains based on their visual characteristics.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29"/>
          <p:cNvSpPr txBox="1"/>
          <p:nvPr>
            <p:ph type="title"/>
          </p:nvPr>
        </p:nvSpPr>
        <p:spPr>
          <a:xfrm>
            <a:off x="1845639" y="243966"/>
            <a:ext cx="8269697" cy="9760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Recommendations</a:t>
            </a:r>
            <a:endParaRPr/>
          </a:p>
        </p:txBody>
      </p:sp>
      <p:sp>
        <p:nvSpPr>
          <p:cNvPr id="1142" name="Google Shape;1142;p29"/>
          <p:cNvSpPr txBox="1"/>
          <p:nvPr>
            <p:ph idx="1" type="body"/>
          </p:nvPr>
        </p:nvSpPr>
        <p:spPr>
          <a:xfrm>
            <a:off x="1171254" y="1335640"/>
            <a:ext cx="10859784" cy="489825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Future enhancements to this project could include: </a:t>
            </a:r>
            <a:endParaRPr/>
          </a:p>
          <a:p>
            <a:pPr indent="-342900" lvl="0" marL="342900" rtl="0" algn="just">
              <a:spcBef>
                <a:spcPts val="1000"/>
              </a:spcBef>
              <a:spcAft>
                <a:spcPts val="0"/>
              </a:spcAft>
              <a:buSzPts val="2400"/>
              <a:buFont typeface="Noto Sans Symbols"/>
              <a:buChar char="⮚"/>
            </a:pPr>
            <a:r>
              <a:rPr b="1" lang="en-US" sz="2400">
                <a:latin typeface="Garamond"/>
                <a:ea typeface="Garamond"/>
                <a:cs typeface="Garamond"/>
                <a:sym typeface="Garamond"/>
              </a:rPr>
              <a:t>Model fine-tuning: </a:t>
            </a:r>
            <a:r>
              <a:rPr lang="en-US" sz="2400">
                <a:latin typeface="Garamond"/>
                <a:ea typeface="Garamond"/>
                <a:cs typeface="Garamond"/>
                <a:sym typeface="Garamond"/>
              </a:rPr>
              <a:t>further fine-tuning the model using advanced techniques such as ensemble learning, more sophisticated image preprocessing steps and exploring the use of other deep learning architectures could yield even better performance</a:t>
            </a:r>
            <a:endParaRPr/>
          </a:p>
          <a:p>
            <a:pPr indent="-342900" lvl="0" marL="342900" rtl="0" algn="just">
              <a:spcBef>
                <a:spcPts val="1000"/>
              </a:spcBef>
              <a:spcAft>
                <a:spcPts val="0"/>
              </a:spcAft>
              <a:buSzPts val="2400"/>
              <a:buFont typeface="Noto Sans Symbols"/>
              <a:buChar char="⮚"/>
            </a:pPr>
            <a:r>
              <a:rPr b="1" lang="en-US" sz="2400">
                <a:latin typeface="Garamond"/>
                <a:ea typeface="Garamond"/>
                <a:cs typeface="Garamond"/>
                <a:sym typeface="Garamond"/>
              </a:rPr>
              <a:t>Scalability: </a:t>
            </a:r>
            <a:r>
              <a:rPr lang="en-US" sz="2400">
                <a:latin typeface="Garamond"/>
                <a:ea typeface="Garamond"/>
                <a:cs typeface="Garamond"/>
                <a:sym typeface="Garamond"/>
              </a:rPr>
              <a:t>The dataset could be enhanced with additional rice grain variants in future to cater for other varieties like Bomba, Calasparra, Valencia etc. currently not classified.</a:t>
            </a:r>
            <a:endParaRPr/>
          </a:p>
          <a:p>
            <a:pPr indent="-342900" lvl="0" marL="342900" rtl="0" algn="just">
              <a:spcBef>
                <a:spcPts val="1000"/>
              </a:spcBef>
              <a:spcAft>
                <a:spcPts val="0"/>
              </a:spcAft>
              <a:buSzPts val="2400"/>
              <a:buFont typeface="Noto Sans Symbols"/>
              <a:buChar char="⮚"/>
            </a:pPr>
            <a:r>
              <a:rPr b="1" lang="en-US" sz="2400">
                <a:latin typeface="Garamond"/>
                <a:ea typeface="Garamond"/>
                <a:cs typeface="Garamond"/>
                <a:sym typeface="Garamond"/>
              </a:rPr>
              <a:t>Integration with other systems: </a:t>
            </a:r>
            <a:r>
              <a:rPr lang="en-US" sz="2400">
                <a:latin typeface="Garamond"/>
                <a:ea typeface="Garamond"/>
                <a:cs typeface="Garamond"/>
                <a:sym typeface="Garamond"/>
              </a:rPr>
              <a:t>Integrate the classification system with existing agricultural or inventory management systems for broader application.</a:t>
            </a:r>
            <a:endParaRPr/>
          </a:p>
          <a:p>
            <a:pPr indent="-342900" lvl="0" marL="342900" rtl="0" algn="just">
              <a:spcBef>
                <a:spcPts val="1000"/>
              </a:spcBef>
              <a:spcAft>
                <a:spcPts val="0"/>
              </a:spcAft>
              <a:buSzPts val="2400"/>
              <a:buFont typeface="Noto Sans Symbols"/>
              <a:buChar char="⮚"/>
            </a:pPr>
            <a:r>
              <a:rPr b="1" lang="en-US" sz="2400">
                <a:latin typeface="Garamond"/>
                <a:ea typeface="Garamond"/>
                <a:cs typeface="Garamond"/>
                <a:sym typeface="Garamond"/>
              </a:rPr>
              <a:t>Incremental Learning: </a:t>
            </a:r>
            <a:r>
              <a:rPr lang="en-US" sz="2400">
                <a:latin typeface="Garamond"/>
                <a:ea typeface="Garamond"/>
                <a:cs typeface="Garamond"/>
                <a:sym typeface="Garamond"/>
              </a:rPr>
              <a:t>Implement incremental learning to update the model with new data without retraining from scratch. </a:t>
            </a:r>
            <a:endParaRPr/>
          </a:p>
          <a:p>
            <a:pPr indent="0" lvl="0" marL="0" rtl="0" algn="just">
              <a:spcBef>
                <a:spcPts val="1000"/>
              </a:spcBef>
              <a:spcAft>
                <a:spcPts val="0"/>
              </a:spcAft>
              <a:buSzPts val="2400"/>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
          <p:cNvSpPr/>
          <p:nvPr/>
        </p:nvSpPr>
        <p:spPr>
          <a:xfrm>
            <a:off x="0" y="0"/>
            <a:ext cx="1266825"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9" name="Google Shape;669;p3"/>
          <p:cNvSpPr txBox="1"/>
          <p:nvPr/>
        </p:nvSpPr>
        <p:spPr>
          <a:xfrm rot="-5400000">
            <a:off x="-1670846" y="3044280"/>
            <a:ext cx="4608518"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Arial"/>
              <a:buNone/>
            </a:pPr>
            <a:r>
              <a:rPr b="1" i="0" lang="en-US" sz="4400" u="none" cap="none" strike="noStrike">
                <a:solidFill>
                  <a:srgbClr val="FFFFFF"/>
                </a:solidFill>
                <a:latin typeface="Arial"/>
                <a:ea typeface="Arial"/>
                <a:cs typeface="Arial"/>
                <a:sym typeface="Arial"/>
              </a:rPr>
              <a:t>Our Team Style</a:t>
            </a:r>
            <a:endParaRPr b="1" i="0" sz="4400" u="none" cap="none" strike="noStrike">
              <a:solidFill>
                <a:srgbClr val="FFFFFF"/>
              </a:solidFill>
              <a:latin typeface="Arial"/>
              <a:ea typeface="Arial"/>
              <a:cs typeface="Arial"/>
              <a:sym typeface="Arial"/>
            </a:endParaRPr>
          </a:p>
        </p:txBody>
      </p:sp>
      <p:grpSp>
        <p:nvGrpSpPr>
          <p:cNvPr id="670" name="Google Shape;670;p3"/>
          <p:cNvGrpSpPr/>
          <p:nvPr/>
        </p:nvGrpSpPr>
        <p:grpSpPr>
          <a:xfrm>
            <a:off x="269155" y="525"/>
            <a:ext cx="802675" cy="1124740"/>
            <a:chOff x="10292448" y="-17171"/>
            <a:chExt cx="1432828" cy="2007734"/>
          </a:xfrm>
        </p:grpSpPr>
        <p:sp>
          <p:nvSpPr>
            <p:cNvPr id="671" name="Google Shape;671;p3"/>
            <p:cNvSpPr/>
            <p:nvPr/>
          </p:nvSpPr>
          <p:spPr>
            <a:xfrm>
              <a:off x="10561959" y="-17171"/>
              <a:ext cx="45719" cy="369726"/>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2" name="Google Shape;672;p3"/>
            <p:cNvSpPr/>
            <p:nvPr/>
          </p:nvSpPr>
          <p:spPr>
            <a:xfrm>
              <a:off x="11401531" y="-17171"/>
              <a:ext cx="45719" cy="731520"/>
            </a:xfrm>
            <a:prstGeom prst="rect">
              <a:avLst/>
            </a:prstGeom>
            <a:solidFill>
              <a:srgbClr val="FED2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73" name="Google Shape;673;p3"/>
            <p:cNvGrpSpPr/>
            <p:nvPr/>
          </p:nvGrpSpPr>
          <p:grpSpPr>
            <a:xfrm>
              <a:off x="11124697" y="632027"/>
              <a:ext cx="600579" cy="1358536"/>
              <a:chOff x="1889932" y="661852"/>
              <a:chExt cx="940526" cy="2127512"/>
            </a:xfrm>
          </p:grpSpPr>
          <p:sp>
            <p:nvSpPr>
              <p:cNvPr id="674" name="Google Shape;674;p3"/>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75" name="Google Shape;675;p3"/>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676" name="Google Shape;676;p3"/>
              <p:cNvGrpSpPr/>
              <p:nvPr/>
            </p:nvGrpSpPr>
            <p:grpSpPr>
              <a:xfrm>
                <a:off x="2021020" y="1386099"/>
                <a:ext cx="676488" cy="676487"/>
                <a:chOff x="8679946" y="1467674"/>
                <a:chExt cx="3055248" cy="3055248"/>
              </a:xfrm>
            </p:grpSpPr>
            <p:grpSp>
              <p:nvGrpSpPr>
                <p:cNvPr id="677" name="Google Shape;677;p3"/>
                <p:cNvGrpSpPr/>
                <p:nvPr/>
              </p:nvGrpSpPr>
              <p:grpSpPr>
                <a:xfrm>
                  <a:off x="8679946" y="1523747"/>
                  <a:ext cx="3055248" cy="2965962"/>
                  <a:chOff x="7034026" y="1323450"/>
                  <a:chExt cx="3055248" cy="2965962"/>
                </a:xfrm>
              </p:grpSpPr>
              <p:grpSp>
                <p:nvGrpSpPr>
                  <p:cNvPr id="678" name="Google Shape;678;p3"/>
                  <p:cNvGrpSpPr/>
                  <p:nvPr/>
                </p:nvGrpSpPr>
                <p:grpSpPr>
                  <a:xfrm rot="1800000">
                    <a:off x="8241610" y="1278807"/>
                    <a:ext cx="640080" cy="3055248"/>
                    <a:chOff x="8236696" y="1267377"/>
                    <a:chExt cx="666734" cy="3055248"/>
                  </a:xfrm>
                </p:grpSpPr>
                <p:grpSp>
                  <p:nvGrpSpPr>
                    <p:cNvPr id="679" name="Google Shape;679;p3"/>
                    <p:cNvGrpSpPr/>
                    <p:nvPr/>
                  </p:nvGrpSpPr>
                  <p:grpSpPr>
                    <a:xfrm>
                      <a:off x="8236696" y="1267377"/>
                      <a:ext cx="666734" cy="1473212"/>
                      <a:chOff x="8236696" y="1267377"/>
                      <a:chExt cx="666734" cy="1473212"/>
                    </a:xfrm>
                  </p:grpSpPr>
                  <p:sp>
                    <p:nvSpPr>
                      <p:cNvPr id="680" name="Google Shape;680;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82" name="Google Shape;682;p3"/>
                    <p:cNvGrpSpPr/>
                    <p:nvPr/>
                  </p:nvGrpSpPr>
                  <p:grpSpPr>
                    <a:xfrm rot="10800000">
                      <a:off x="8236696" y="2849413"/>
                      <a:ext cx="666734" cy="1473212"/>
                      <a:chOff x="8236696" y="1267377"/>
                      <a:chExt cx="666734" cy="1473212"/>
                    </a:xfrm>
                  </p:grpSpPr>
                  <p:sp>
                    <p:nvSpPr>
                      <p:cNvPr id="683" name="Google Shape;683;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85" name="Google Shape;685;p3"/>
                  <p:cNvGrpSpPr/>
                  <p:nvPr/>
                </p:nvGrpSpPr>
                <p:grpSpPr>
                  <a:xfrm rot="9000000">
                    <a:off x="8241610" y="1278807"/>
                    <a:ext cx="640080" cy="3055248"/>
                    <a:chOff x="8236696" y="1267377"/>
                    <a:chExt cx="666734" cy="3055248"/>
                  </a:xfrm>
                </p:grpSpPr>
                <p:grpSp>
                  <p:nvGrpSpPr>
                    <p:cNvPr id="686" name="Google Shape;686;p3"/>
                    <p:cNvGrpSpPr/>
                    <p:nvPr/>
                  </p:nvGrpSpPr>
                  <p:grpSpPr>
                    <a:xfrm>
                      <a:off x="8236696" y="1267377"/>
                      <a:ext cx="666734" cy="1473212"/>
                      <a:chOff x="8236696" y="1267377"/>
                      <a:chExt cx="666734" cy="1473212"/>
                    </a:xfrm>
                  </p:grpSpPr>
                  <p:sp>
                    <p:nvSpPr>
                      <p:cNvPr id="687" name="Google Shape;687;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89" name="Google Shape;689;p3"/>
                    <p:cNvGrpSpPr/>
                    <p:nvPr/>
                  </p:nvGrpSpPr>
                  <p:grpSpPr>
                    <a:xfrm rot="10800000">
                      <a:off x="8236696" y="2849413"/>
                      <a:ext cx="666734" cy="1473212"/>
                      <a:chOff x="8236696" y="1267377"/>
                      <a:chExt cx="666734" cy="1473212"/>
                    </a:xfrm>
                  </p:grpSpPr>
                  <p:sp>
                    <p:nvSpPr>
                      <p:cNvPr id="690" name="Google Shape;690;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692" name="Google Shape;692;p3"/>
                  <p:cNvGrpSpPr/>
                  <p:nvPr/>
                </p:nvGrpSpPr>
                <p:grpSpPr>
                  <a:xfrm rot="5400000">
                    <a:off x="8241610" y="1278807"/>
                    <a:ext cx="640080" cy="3055248"/>
                    <a:chOff x="8236696" y="1267377"/>
                    <a:chExt cx="666734" cy="3055248"/>
                  </a:xfrm>
                </p:grpSpPr>
                <p:grpSp>
                  <p:nvGrpSpPr>
                    <p:cNvPr id="693" name="Google Shape;693;p3"/>
                    <p:cNvGrpSpPr/>
                    <p:nvPr/>
                  </p:nvGrpSpPr>
                  <p:grpSpPr>
                    <a:xfrm>
                      <a:off x="8236696" y="1267377"/>
                      <a:ext cx="666734" cy="1473212"/>
                      <a:chOff x="8236696" y="1267377"/>
                      <a:chExt cx="666734" cy="1473212"/>
                    </a:xfrm>
                  </p:grpSpPr>
                  <p:sp>
                    <p:nvSpPr>
                      <p:cNvPr id="694" name="Google Shape;694;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96" name="Google Shape;696;p3"/>
                    <p:cNvGrpSpPr/>
                    <p:nvPr/>
                  </p:nvGrpSpPr>
                  <p:grpSpPr>
                    <a:xfrm rot="10800000">
                      <a:off x="8236696" y="2849413"/>
                      <a:ext cx="666734" cy="1473212"/>
                      <a:chOff x="8236696" y="1267377"/>
                      <a:chExt cx="666734" cy="1473212"/>
                    </a:xfrm>
                  </p:grpSpPr>
                  <p:sp>
                    <p:nvSpPr>
                      <p:cNvPr id="697" name="Google Shape;697;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grpSp>
              <p:nvGrpSpPr>
                <p:cNvPr id="699" name="Google Shape;699;p3"/>
                <p:cNvGrpSpPr/>
                <p:nvPr/>
              </p:nvGrpSpPr>
              <p:grpSpPr>
                <a:xfrm>
                  <a:off x="9918800" y="1467674"/>
                  <a:ext cx="594360" cy="3055248"/>
                  <a:chOff x="8236696" y="1267377"/>
                  <a:chExt cx="666734" cy="3055248"/>
                </a:xfrm>
              </p:grpSpPr>
              <p:grpSp>
                <p:nvGrpSpPr>
                  <p:cNvPr id="700" name="Google Shape;700;p3"/>
                  <p:cNvGrpSpPr/>
                  <p:nvPr/>
                </p:nvGrpSpPr>
                <p:grpSpPr>
                  <a:xfrm>
                    <a:off x="8236696" y="1267377"/>
                    <a:ext cx="666734" cy="1473212"/>
                    <a:chOff x="8236696" y="1267377"/>
                    <a:chExt cx="666734" cy="1473212"/>
                  </a:xfrm>
                </p:grpSpPr>
                <p:sp>
                  <p:nvSpPr>
                    <p:cNvPr id="701" name="Google Shape;701;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03" name="Google Shape;703;p3"/>
                  <p:cNvGrpSpPr/>
                  <p:nvPr/>
                </p:nvGrpSpPr>
                <p:grpSpPr>
                  <a:xfrm rot="10800000">
                    <a:off x="8236696" y="2849413"/>
                    <a:ext cx="666734" cy="1473212"/>
                    <a:chOff x="8236696" y="1267377"/>
                    <a:chExt cx="666734" cy="1473212"/>
                  </a:xfrm>
                </p:grpSpPr>
                <p:sp>
                  <p:nvSpPr>
                    <p:cNvPr id="704" name="Google Shape;704;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06" name="Google Shape;706;p3"/>
                <p:cNvGrpSpPr/>
                <p:nvPr/>
              </p:nvGrpSpPr>
              <p:grpSpPr>
                <a:xfrm rot="7200000">
                  <a:off x="9918800" y="1467674"/>
                  <a:ext cx="594360" cy="3055248"/>
                  <a:chOff x="8236696" y="1267377"/>
                  <a:chExt cx="666734" cy="3055248"/>
                </a:xfrm>
              </p:grpSpPr>
              <p:grpSp>
                <p:nvGrpSpPr>
                  <p:cNvPr id="707" name="Google Shape;707;p3"/>
                  <p:cNvGrpSpPr/>
                  <p:nvPr/>
                </p:nvGrpSpPr>
                <p:grpSpPr>
                  <a:xfrm>
                    <a:off x="8236696" y="1267377"/>
                    <a:ext cx="666734" cy="1473212"/>
                    <a:chOff x="8236696" y="1267377"/>
                    <a:chExt cx="666734" cy="1473212"/>
                  </a:xfrm>
                </p:grpSpPr>
                <p:sp>
                  <p:nvSpPr>
                    <p:cNvPr id="708" name="Google Shape;708;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10" name="Google Shape;710;p3"/>
                  <p:cNvGrpSpPr/>
                  <p:nvPr/>
                </p:nvGrpSpPr>
                <p:grpSpPr>
                  <a:xfrm rot="10800000">
                    <a:off x="8236696" y="2849413"/>
                    <a:ext cx="666734" cy="1473212"/>
                    <a:chOff x="8236696" y="1267377"/>
                    <a:chExt cx="666734" cy="1473212"/>
                  </a:xfrm>
                </p:grpSpPr>
                <p:sp>
                  <p:nvSpPr>
                    <p:cNvPr id="711" name="Google Shape;711;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13" name="Google Shape;713;p3"/>
                <p:cNvGrpSpPr/>
                <p:nvPr/>
              </p:nvGrpSpPr>
              <p:grpSpPr>
                <a:xfrm rot="3600000">
                  <a:off x="9918800" y="1467674"/>
                  <a:ext cx="594360" cy="3055248"/>
                  <a:chOff x="8236696" y="1267377"/>
                  <a:chExt cx="666734" cy="3055248"/>
                </a:xfrm>
              </p:grpSpPr>
              <p:grpSp>
                <p:nvGrpSpPr>
                  <p:cNvPr id="714" name="Google Shape;714;p3"/>
                  <p:cNvGrpSpPr/>
                  <p:nvPr/>
                </p:nvGrpSpPr>
                <p:grpSpPr>
                  <a:xfrm>
                    <a:off x="8236696" y="1267377"/>
                    <a:ext cx="666734" cy="1473212"/>
                    <a:chOff x="8236696" y="1267377"/>
                    <a:chExt cx="666734" cy="1473212"/>
                  </a:xfrm>
                </p:grpSpPr>
                <p:sp>
                  <p:nvSpPr>
                    <p:cNvPr id="715" name="Google Shape;715;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17" name="Google Shape;717;p3"/>
                  <p:cNvGrpSpPr/>
                  <p:nvPr/>
                </p:nvGrpSpPr>
                <p:grpSpPr>
                  <a:xfrm rot="10800000">
                    <a:off x="8236696" y="2849413"/>
                    <a:ext cx="666734" cy="1473212"/>
                    <a:chOff x="8236696" y="1267377"/>
                    <a:chExt cx="666734" cy="1473212"/>
                  </a:xfrm>
                </p:grpSpPr>
                <p:sp>
                  <p:nvSpPr>
                    <p:cNvPr id="718" name="Google Shape;718;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720" name="Google Shape;720;p3"/>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721" name="Google Shape;721;p3"/>
            <p:cNvGrpSpPr/>
            <p:nvPr/>
          </p:nvGrpSpPr>
          <p:grpSpPr>
            <a:xfrm>
              <a:off x="10292448" y="226424"/>
              <a:ext cx="600579" cy="1358536"/>
              <a:chOff x="1889932" y="661852"/>
              <a:chExt cx="940526" cy="2127512"/>
            </a:xfrm>
          </p:grpSpPr>
          <p:sp>
            <p:nvSpPr>
              <p:cNvPr id="722" name="Google Shape;722;p3"/>
              <p:cNvSpPr/>
              <p:nvPr/>
            </p:nvSpPr>
            <p:spPr>
              <a:xfrm>
                <a:off x="1889932" y="661852"/>
                <a:ext cx="940526" cy="106375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3" name="Google Shape;723;p3"/>
              <p:cNvSpPr/>
              <p:nvPr/>
            </p:nvSpPr>
            <p:spPr>
              <a:xfrm>
                <a:off x="1889932" y="1725608"/>
                <a:ext cx="940526" cy="106375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724" name="Google Shape;724;p3"/>
              <p:cNvGrpSpPr/>
              <p:nvPr/>
            </p:nvGrpSpPr>
            <p:grpSpPr>
              <a:xfrm>
                <a:off x="2021020" y="1386099"/>
                <a:ext cx="676488" cy="676487"/>
                <a:chOff x="8679946" y="1467674"/>
                <a:chExt cx="3055248" cy="3055248"/>
              </a:xfrm>
            </p:grpSpPr>
            <p:grpSp>
              <p:nvGrpSpPr>
                <p:cNvPr id="725" name="Google Shape;725;p3"/>
                <p:cNvGrpSpPr/>
                <p:nvPr/>
              </p:nvGrpSpPr>
              <p:grpSpPr>
                <a:xfrm>
                  <a:off x="8679946" y="1523747"/>
                  <a:ext cx="3055248" cy="2965962"/>
                  <a:chOff x="7034026" y="1323450"/>
                  <a:chExt cx="3055248" cy="2965962"/>
                </a:xfrm>
              </p:grpSpPr>
              <p:grpSp>
                <p:nvGrpSpPr>
                  <p:cNvPr id="726" name="Google Shape;726;p3"/>
                  <p:cNvGrpSpPr/>
                  <p:nvPr/>
                </p:nvGrpSpPr>
                <p:grpSpPr>
                  <a:xfrm rot="1800000">
                    <a:off x="8241610" y="1278807"/>
                    <a:ext cx="640080" cy="3055248"/>
                    <a:chOff x="8236696" y="1267377"/>
                    <a:chExt cx="666734" cy="3055248"/>
                  </a:xfrm>
                </p:grpSpPr>
                <p:grpSp>
                  <p:nvGrpSpPr>
                    <p:cNvPr id="727" name="Google Shape;727;p3"/>
                    <p:cNvGrpSpPr/>
                    <p:nvPr/>
                  </p:nvGrpSpPr>
                  <p:grpSpPr>
                    <a:xfrm>
                      <a:off x="8236696" y="1267377"/>
                      <a:ext cx="666734" cy="1473212"/>
                      <a:chOff x="8236696" y="1267377"/>
                      <a:chExt cx="666734" cy="1473212"/>
                    </a:xfrm>
                  </p:grpSpPr>
                  <p:sp>
                    <p:nvSpPr>
                      <p:cNvPr id="728" name="Google Shape;728;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9" name="Google Shape;729;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30" name="Google Shape;730;p3"/>
                    <p:cNvGrpSpPr/>
                    <p:nvPr/>
                  </p:nvGrpSpPr>
                  <p:grpSpPr>
                    <a:xfrm rot="10800000">
                      <a:off x="8236696" y="2849413"/>
                      <a:ext cx="666734" cy="1473212"/>
                      <a:chOff x="8236696" y="1267377"/>
                      <a:chExt cx="666734" cy="1473212"/>
                    </a:xfrm>
                  </p:grpSpPr>
                  <p:sp>
                    <p:nvSpPr>
                      <p:cNvPr id="731" name="Google Shape;731;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33" name="Google Shape;733;p3"/>
                  <p:cNvGrpSpPr/>
                  <p:nvPr/>
                </p:nvGrpSpPr>
                <p:grpSpPr>
                  <a:xfrm rot="9000000">
                    <a:off x="8241610" y="1278807"/>
                    <a:ext cx="640080" cy="3055248"/>
                    <a:chOff x="8236696" y="1267377"/>
                    <a:chExt cx="666734" cy="3055248"/>
                  </a:xfrm>
                </p:grpSpPr>
                <p:grpSp>
                  <p:nvGrpSpPr>
                    <p:cNvPr id="734" name="Google Shape;734;p3"/>
                    <p:cNvGrpSpPr/>
                    <p:nvPr/>
                  </p:nvGrpSpPr>
                  <p:grpSpPr>
                    <a:xfrm>
                      <a:off x="8236696" y="1267377"/>
                      <a:ext cx="666734" cy="1473212"/>
                      <a:chOff x="8236696" y="1267377"/>
                      <a:chExt cx="666734" cy="1473212"/>
                    </a:xfrm>
                  </p:grpSpPr>
                  <p:sp>
                    <p:nvSpPr>
                      <p:cNvPr id="735" name="Google Shape;735;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37" name="Google Shape;737;p3"/>
                    <p:cNvGrpSpPr/>
                    <p:nvPr/>
                  </p:nvGrpSpPr>
                  <p:grpSpPr>
                    <a:xfrm rot="10800000">
                      <a:off x="8236696" y="2849413"/>
                      <a:ext cx="666734" cy="1473212"/>
                      <a:chOff x="8236696" y="1267377"/>
                      <a:chExt cx="666734" cy="1473212"/>
                    </a:xfrm>
                  </p:grpSpPr>
                  <p:sp>
                    <p:nvSpPr>
                      <p:cNvPr id="738" name="Google Shape;738;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40" name="Google Shape;740;p3"/>
                  <p:cNvGrpSpPr/>
                  <p:nvPr/>
                </p:nvGrpSpPr>
                <p:grpSpPr>
                  <a:xfrm rot="5400000">
                    <a:off x="8241610" y="1278807"/>
                    <a:ext cx="640080" cy="3055248"/>
                    <a:chOff x="8236696" y="1267377"/>
                    <a:chExt cx="666734" cy="3055248"/>
                  </a:xfrm>
                </p:grpSpPr>
                <p:grpSp>
                  <p:nvGrpSpPr>
                    <p:cNvPr id="741" name="Google Shape;741;p3"/>
                    <p:cNvGrpSpPr/>
                    <p:nvPr/>
                  </p:nvGrpSpPr>
                  <p:grpSpPr>
                    <a:xfrm>
                      <a:off x="8236696" y="1267377"/>
                      <a:ext cx="666734" cy="1473212"/>
                      <a:chOff x="8236696" y="1267377"/>
                      <a:chExt cx="666734" cy="1473212"/>
                    </a:xfrm>
                  </p:grpSpPr>
                  <p:sp>
                    <p:nvSpPr>
                      <p:cNvPr id="742" name="Google Shape;742;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44" name="Google Shape;744;p3"/>
                    <p:cNvGrpSpPr/>
                    <p:nvPr/>
                  </p:nvGrpSpPr>
                  <p:grpSpPr>
                    <a:xfrm rot="10800000">
                      <a:off x="8236696" y="2849413"/>
                      <a:ext cx="666734" cy="1473212"/>
                      <a:chOff x="8236696" y="1267377"/>
                      <a:chExt cx="666734" cy="1473212"/>
                    </a:xfrm>
                  </p:grpSpPr>
                  <p:sp>
                    <p:nvSpPr>
                      <p:cNvPr id="745" name="Google Shape;745;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84C5AD"/>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grpSp>
              <p:nvGrpSpPr>
                <p:cNvPr id="747" name="Google Shape;747;p3"/>
                <p:cNvGrpSpPr/>
                <p:nvPr/>
              </p:nvGrpSpPr>
              <p:grpSpPr>
                <a:xfrm>
                  <a:off x="9918800" y="1467674"/>
                  <a:ext cx="594360" cy="3055248"/>
                  <a:chOff x="8236696" y="1267377"/>
                  <a:chExt cx="666734" cy="3055248"/>
                </a:xfrm>
              </p:grpSpPr>
              <p:grpSp>
                <p:nvGrpSpPr>
                  <p:cNvPr id="748" name="Google Shape;748;p3"/>
                  <p:cNvGrpSpPr/>
                  <p:nvPr/>
                </p:nvGrpSpPr>
                <p:grpSpPr>
                  <a:xfrm>
                    <a:off x="8236696" y="1267377"/>
                    <a:ext cx="666734" cy="1473212"/>
                    <a:chOff x="8236696" y="1267377"/>
                    <a:chExt cx="666734" cy="1473212"/>
                  </a:xfrm>
                </p:grpSpPr>
                <p:sp>
                  <p:nvSpPr>
                    <p:cNvPr id="749" name="Google Shape;749;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51" name="Google Shape;751;p3"/>
                  <p:cNvGrpSpPr/>
                  <p:nvPr/>
                </p:nvGrpSpPr>
                <p:grpSpPr>
                  <a:xfrm rot="10800000">
                    <a:off x="8236696" y="2849413"/>
                    <a:ext cx="666734" cy="1473212"/>
                    <a:chOff x="8236696" y="1267377"/>
                    <a:chExt cx="666734" cy="1473212"/>
                  </a:xfrm>
                </p:grpSpPr>
                <p:sp>
                  <p:nvSpPr>
                    <p:cNvPr id="752" name="Google Shape;752;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54" name="Google Shape;754;p3"/>
                <p:cNvGrpSpPr/>
                <p:nvPr/>
              </p:nvGrpSpPr>
              <p:grpSpPr>
                <a:xfrm rot="7200000">
                  <a:off x="9918800" y="1467674"/>
                  <a:ext cx="594360" cy="3055248"/>
                  <a:chOff x="8236696" y="1267377"/>
                  <a:chExt cx="666734" cy="3055248"/>
                </a:xfrm>
              </p:grpSpPr>
              <p:grpSp>
                <p:nvGrpSpPr>
                  <p:cNvPr id="755" name="Google Shape;755;p3"/>
                  <p:cNvGrpSpPr/>
                  <p:nvPr/>
                </p:nvGrpSpPr>
                <p:grpSpPr>
                  <a:xfrm>
                    <a:off x="8236696" y="1267377"/>
                    <a:ext cx="666734" cy="1473212"/>
                    <a:chOff x="8236696" y="1267377"/>
                    <a:chExt cx="666734" cy="1473212"/>
                  </a:xfrm>
                </p:grpSpPr>
                <p:sp>
                  <p:nvSpPr>
                    <p:cNvPr id="756" name="Google Shape;756;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58" name="Google Shape;758;p3"/>
                  <p:cNvGrpSpPr/>
                  <p:nvPr/>
                </p:nvGrpSpPr>
                <p:grpSpPr>
                  <a:xfrm rot="10800000">
                    <a:off x="8236696" y="2849413"/>
                    <a:ext cx="666734" cy="1473212"/>
                    <a:chOff x="8236696" y="1267377"/>
                    <a:chExt cx="666734" cy="1473212"/>
                  </a:xfrm>
                </p:grpSpPr>
                <p:sp>
                  <p:nvSpPr>
                    <p:cNvPr id="759" name="Google Shape;759;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61" name="Google Shape;761;p3"/>
                <p:cNvGrpSpPr/>
                <p:nvPr/>
              </p:nvGrpSpPr>
              <p:grpSpPr>
                <a:xfrm rot="3600000">
                  <a:off x="9918800" y="1467674"/>
                  <a:ext cx="594360" cy="3055248"/>
                  <a:chOff x="8236696" y="1267377"/>
                  <a:chExt cx="666734" cy="3055248"/>
                </a:xfrm>
              </p:grpSpPr>
              <p:grpSp>
                <p:nvGrpSpPr>
                  <p:cNvPr id="762" name="Google Shape;762;p3"/>
                  <p:cNvGrpSpPr/>
                  <p:nvPr/>
                </p:nvGrpSpPr>
                <p:grpSpPr>
                  <a:xfrm>
                    <a:off x="8236696" y="1267377"/>
                    <a:ext cx="666734" cy="1473212"/>
                    <a:chOff x="8236696" y="1267377"/>
                    <a:chExt cx="666734" cy="1473212"/>
                  </a:xfrm>
                </p:grpSpPr>
                <p:sp>
                  <p:nvSpPr>
                    <p:cNvPr id="763" name="Google Shape;763;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765" name="Google Shape;765;p3"/>
                  <p:cNvGrpSpPr/>
                  <p:nvPr/>
                </p:nvGrpSpPr>
                <p:grpSpPr>
                  <a:xfrm rot="10800000">
                    <a:off x="8236696" y="2849413"/>
                    <a:ext cx="666734" cy="1473212"/>
                    <a:chOff x="8236696" y="1267377"/>
                    <a:chExt cx="666734" cy="1473212"/>
                  </a:xfrm>
                </p:grpSpPr>
                <p:sp>
                  <p:nvSpPr>
                    <p:cNvPr id="766" name="Google Shape;766;p3"/>
                    <p:cNvSpPr/>
                    <p:nvPr/>
                  </p:nvSpPr>
                  <p:spPr>
                    <a:xfrm>
                      <a:off x="8236696" y="1267377"/>
                      <a:ext cx="666734" cy="1473212"/>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rgbClr val="E98586"/>
                    </a:solidFill>
                    <a:ln cap="flat" cmpd="sng" w="222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3"/>
                    <p:cNvSpPr/>
                    <p:nvPr/>
                  </p:nvSpPr>
                  <p:spPr>
                    <a:xfrm>
                      <a:off x="8445481" y="1817468"/>
                      <a:ext cx="249165" cy="923121"/>
                    </a:xfrm>
                    <a:custGeom>
                      <a:rect b="b" l="l" r="r" t="t"/>
                      <a:pathLst>
                        <a:path extrusionOk="0" h="2383705" w="1018621">
                          <a:moveTo>
                            <a:pt x="477637" y="0"/>
                          </a:moveTo>
                          <a:cubicBezTo>
                            <a:pt x="662464" y="17556"/>
                            <a:pt x="1014374" y="527391"/>
                            <a:pt x="1016420" y="1140733"/>
                          </a:cubicBezTo>
                          <a:cubicBezTo>
                            <a:pt x="1051453" y="1668853"/>
                            <a:pt x="659234" y="2382472"/>
                            <a:pt x="489928" y="2383704"/>
                          </a:cubicBezTo>
                          <a:cubicBezTo>
                            <a:pt x="320622" y="2384936"/>
                            <a:pt x="-13582" y="1620833"/>
                            <a:pt x="586" y="1148127"/>
                          </a:cubicBezTo>
                          <a:cubicBezTo>
                            <a:pt x="-14770" y="548874"/>
                            <a:pt x="274745" y="36383"/>
                            <a:pt x="477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768" name="Google Shape;768;p3"/>
                <p:cNvSpPr/>
                <p:nvPr/>
              </p:nvSpPr>
              <p:spPr>
                <a:xfrm>
                  <a:off x="10020665" y="2808393"/>
                  <a:ext cx="373811" cy="373811"/>
                </a:xfrm>
                <a:prstGeom prst="ellipse">
                  <a:avLst/>
                </a:prstGeom>
                <a:solidFill>
                  <a:schemeClr val="accent2"/>
                </a:solidFill>
                <a:ln cap="flat" cmpd="sng" w="25400">
                  <a:solidFill>
                    <a:srgbClr val="B49B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grpSp>
        <p:nvGrpSpPr>
          <p:cNvPr id="769" name="Google Shape;769;p3"/>
          <p:cNvGrpSpPr/>
          <p:nvPr/>
        </p:nvGrpSpPr>
        <p:grpSpPr>
          <a:xfrm>
            <a:off x="132971" y="5710641"/>
            <a:ext cx="1064626" cy="860375"/>
            <a:chOff x="1778577" y="4969536"/>
            <a:chExt cx="3016067" cy="2437429"/>
          </a:xfrm>
        </p:grpSpPr>
        <p:sp>
          <p:nvSpPr>
            <p:cNvPr id="770" name="Google Shape;770;p3"/>
            <p:cNvSpPr/>
            <p:nvPr/>
          </p:nvSpPr>
          <p:spPr>
            <a:xfrm rot="-1266445">
              <a:off x="2548337" y="5340257"/>
              <a:ext cx="1995120" cy="1766737"/>
            </a:xfrm>
            <a:custGeom>
              <a:rect b="b" l="l" r="r" t="t"/>
              <a:pathLst>
                <a:path extrusionOk="0" h="2267997" w="2561177">
                  <a:moveTo>
                    <a:pt x="2494407" y="1297114"/>
                  </a:moveTo>
                  <a:cubicBezTo>
                    <a:pt x="2516695" y="1397317"/>
                    <a:pt x="2538888" y="1497520"/>
                    <a:pt x="2561177" y="1597723"/>
                  </a:cubicBezTo>
                  <a:cubicBezTo>
                    <a:pt x="2557558" y="1598580"/>
                    <a:pt x="2553938" y="1599438"/>
                    <a:pt x="2550223" y="1600295"/>
                  </a:cubicBezTo>
                  <a:cubicBezTo>
                    <a:pt x="2527363" y="1500187"/>
                    <a:pt x="2504408" y="1400175"/>
                    <a:pt x="2481548" y="1300067"/>
                  </a:cubicBezTo>
                  <a:cubicBezTo>
                    <a:pt x="2485834" y="1299114"/>
                    <a:pt x="2490120" y="1298162"/>
                    <a:pt x="2494407" y="1297114"/>
                  </a:cubicBezTo>
                  <a:close/>
                  <a:moveTo>
                    <a:pt x="1571157" y="179964"/>
                  </a:moveTo>
                  <a:cubicBezTo>
                    <a:pt x="1562977" y="179305"/>
                    <a:pt x="1554400" y="179664"/>
                    <a:pt x="1545622" y="180437"/>
                  </a:cubicBezTo>
                  <a:cubicBezTo>
                    <a:pt x="1533918" y="181469"/>
                    <a:pt x="1521857" y="183237"/>
                    <a:pt x="1509903" y="184308"/>
                  </a:cubicBezTo>
                  <a:cubicBezTo>
                    <a:pt x="1549527" y="199453"/>
                    <a:pt x="1589151" y="214598"/>
                    <a:pt x="1628775" y="229742"/>
                  </a:cubicBezTo>
                  <a:cubicBezTo>
                    <a:pt x="1616667" y="193095"/>
                    <a:pt x="1595697" y="181944"/>
                    <a:pt x="1571157" y="179964"/>
                  </a:cubicBezTo>
                  <a:close/>
                  <a:moveTo>
                    <a:pt x="852238" y="11966"/>
                  </a:moveTo>
                  <a:cubicBezTo>
                    <a:pt x="896899" y="12049"/>
                    <a:pt x="941642" y="14430"/>
                    <a:pt x="985838" y="18097"/>
                  </a:cubicBezTo>
                  <a:cubicBezTo>
                    <a:pt x="1102709" y="27717"/>
                    <a:pt x="1220153" y="41433"/>
                    <a:pt x="1334929" y="65150"/>
                  </a:cubicBezTo>
                  <a:cubicBezTo>
                    <a:pt x="1543812" y="108394"/>
                    <a:pt x="1735074" y="192976"/>
                    <a:pt x="1895380" y="337756"/>
                  </a:cubicBezTo>
                  <a:cubicBezTo>
                    <a:pt x="1975104" y="409765"/>
                    <a:pt x="2060639" y="477202"/>
                    <a:pt x="2130266" y="558069"/>
                  </a:cubicBezTo>
                  <a:cubicBezTo>
                    <a:pt x="2234851" y="679608"/>
                    <a:pt x="2332387" y="811910"/>
                    <a:pt x="2369439" y="969930"/>
                  </a:cubicBezTo>
                  <a:cubicBezTo>
                    <a:pt x="2386870" y="1044130"/>
                    <a:pt x="2429447" y="1111281"/>
                    <a:pt x="2428685" y="1190148"/>
                  </a:cubicBezTo>
                  <a:cubicBezTo>
                    <a:pt x="2428399" y="1223295"/>
                    <a:pt x="2435066" y="1256442"/>
                    <a:pt x="2438114" y="1285208"/>
                  </a:cubicBezTo>
                  <a:cubicBezTo>
                    <a:pt x="2430399" y="1295304"/>
                    <a:pt x="2421255" y="1303972"/>
                    <a:pt x="2416778" y="1314640"/>
                  </a:cubicBezTo>
                  <a:cubicBezTo>
                    <a:pt x="2414397" y="1320260"/>
                    <a:pt x="2419255" y="1329785"/>
                    <a:pt x="2422398" y="1336738"/>
                  </a:cubicBezTo>
                  <a:cubicBezTo>
                    <a:pt x="2463546" y="1427035"/>
                    <a:pt x="2449640" y="1525238"/>
                    <a:pt x="2463165" y="1619440"/>
                  </a:cubicBezTo>
                  <a:cubicBezTo>
                    <a:pt x="2470118" y="1667732"/>
                    <a:pt x="2476405" y="1716405"/>
                    <a:pt x="2478215" y="1765077"/>
                  </a:cubicBezTo>
                  <a:cubicBezTo>
                    <a:pt x="2479262" y="1792319"/>
                    <a:pt x="2468404" y="1819751"/>
                    <a:pt x="2466499" y="1847373"/>
                  </a:cubicBezTo>
                  <a:cubicBezTo>
                    <a:pt x="2461546" y="1919001"/>
                    <a:pt x="2458593" y="1990820"/>
                    <a:pt x="2454688" y="2062543"/>
                  </a:cubicBezTo>
                  <a:cubicBezTo>
                    <a:pt x="2453926" y="2077116"/>
                    <a:pt x="2452497" y="2091785"/>
                    <a:pt x="2439924" y="2107120"/>
                  </a:cubicBezTo>
                  <a:cubicBezTo>
                    <a:pt x="2414683" y="1989296"/>
                    <a:pt x="2389442" y="1871567"/>
                    <a:pt x="2364200" y="1753742"/>
                  </a:cubicBezTo>
                  <a:cubicBezTo>
                    <a:pt x="2360581" y="1754124"/>
                    <a:pt x="2356866" y="1754505"/>
                    <a:pt x="2353247" y="1754886"/>
                  </a:cubicBezTo>
                  <a:cubicBezTo>
                    <a:pt x="2351056" y="1767459"/>
                    <a:pt x="2348770" y="1779936"/>
                    <a:pt x="2346389" y="1793367"/>
                  </a:cubicBezTo>
                  <a:cubicBezTo>
                    <a:pt x="2330291" y="1754600"/>
                    <a:pt x="2314670" y="1716881"/>
                    <a:pt x="2299049" y="1679162"/>
                  </a:cubicBezTo>
                  <a:cubicBezTo>
                    <a:pt x="2293525" y="1680400"/>
                    <a:pt x="2288000" y="1681543"/>
                    <a:pt x="2282476" y="1682781"/>
                  </a:cubicBezTo>
                  <a:cubicBezTo>
                    <a:pt x="2289048" y="1883949"/>
                    <a:pt x="2290858" y="2084355"/>
                    <a:pt x="2195894" y="2267997"/>
                  </a:cubicBezTo>
                  <a:cubicBezTo>
                    <a:pt x="2189131" y="2267807"/>
                    <a:pt x="2182368" y="2267521"/>
                    <a:pt x="2175605" y="2267331"/>
                  </a:cubicBezTo>
                  <a:cubicBezTo>
                    <a:pt x="2175605" y="2177415"/>
                    <a:pt x="2175605" y="2087403"/>
                    <a:pt x="2175605" y="1997487"/>
                  </a:cubicBezTo>
                  <a:cubicBezTo>
                    <a:pt x="2171891" y="1997678"/>
                    <a:pt x="2168081" y="1997868"/>
                    <a:pt x="2164366" y="1997963"/>
                  </a:cubicBezTo>
                  <a:cubicBezTo>
                    <a:pt x="2157794" y="2027777"/>
                    <a:pt x="2151221" y="2057590"/>
                    <a:pt x="2144744" y="2087403"/>
                  </a:cubicBezTo>
                  <a:cubicBezTo>
                    <a:pt x="2141506" y="2087117"/>
                    <a:pt x="2138363" y="2086737"/>
                    <a:pt x="2135124" y="2086451"/>
                  </a:cubicBezTo>
                  <a:cubicBezTo>
                    <a:pt x="2127314" y="2024253"/>
                    <a:pt x="2124456" y="1960911"/>
                    <a:pt x="2110550" y="1900142"/>
                  </a:cubicBezTo>
                  <a:cubicBezTo>
                    <a:pt x="2090642" y="1813274"/>
                    <a:pt x="2063972" y="1727930"/>
                    <a:pt x="2037493" y="1642681"/>
                  </a:cubicBezTo>
                  <a:cubicBezTo>
                    <a:pt x="2016728" y="1575720"/>
                    <a:pt x="1995392" y="1508474"/>
                    <a:pt x="1967770" y="1444180"/>
                  </a:cubicBezTo>
                  <a:cubicBezTo>
                    <a:pt x="1947958" y="1398079"/>
                    <a:pt x="1916811" y="1356836"/>
                    <a:pt x="1891665" y="1312926"/>
                  </a:cubicBezTo>
                  <a:cubicBezTo>
                    <a:pt x="1881568" y="1295304"/>
                    <a:pt x="1873758" y="1276254"/>
                    <a:pt x="1864900" y="1257871"/>
                  </a:cubicBezTo>
                  <a:cubicBezTo>
                    <a:pt x="1814132" y="1151667"/>
                    <a:pt x="1773460" y="1039844"/>
                    <a:pt x="1694212" y="949356"/>
                  </a:cubicBezTo>
                  <a:lnTo>
                    <a:pt x="1624788" y="870202"/>
                  </a:lnTo>
                  <a:lnTo>
                    <a:pt x="1625060" y="870204"/>
                  </a:lnTo>
                  <a:lnTo>
                    <a:pt x="1624088" y="868883"/>
                  </a:lnTo>
                  <a:lnTo>
                    <a:pt x="1653635" y="874680"/>
                  </a:lnTo>
                  <a:cubicBezTo>
                    <a:pt x="1655826" y="871442"/>
                    <a:pt x="1658017" y="868108"/>
                    <a:pt x="1660303" y="864870"/>
                  </a:cubicBezTo>
                  <a:cubicBezTo>
                    <a:pt x="1630775" y="837723"/>
                    <a:pt x="1601248" y="810482"/>
                    <a:pt x="1571720" y="783335"/>
                  </a:cubicBezTo>
                  <a:cubicBezTo>
                    <a:pt x="1569911" y="785717"/>
                    <a:pt x="1568101" y="788003"/>
                    <a:pt x="1566291" y="790384"/>
                  </a:cubicBezTo>
                  <a:lnTo>
                    <a:pt x="1624088" y="868883"/>
                  </a:lnTo>
                  <a:lnTo>
                    <a:pt x="1623536" y="868775"/>
                  </a:lnTo>
                  <a:lnTo>
                    <a:pt x="1624788" y="870202"/>
                  </a:lnTo>
                  <a:lnTo>
                    <a:pt x="1606439" y="870049"/>
                  </a:lnTo>
                  <a:cubicBezTo>
                    <a:pt x="1600272" y="869942"/>
                    <a:pt x="1594486" y="869251"/>
                    <a:pt x="1590104" y="866394"/>
                  </a:cubicBezTo>
                  <a:cubicBezTo>
                    <a:pt x="1569053" y="852677"/>
                    <a:pt x="1549622" y="836009"/>
                    <a:pt x="1531334" y="818769"/>
                  </a:cubicBezTo>
                  <a:cubicBezTo>
                    <a:pt x="1479233" y="769524"/>
                    <a:pt x="1416272" y="752379"/>
                    <a:pt x="1346359" y="747712"/>
                  </a:cubicBezTo>
                  <a:cubicBezTo>
                    <a:pt x="1304163" y="744854"/>
                    <a:pt x="1262539" y="732472"/>
                    <a:pt x="1220629" y="724376"/>
                  </a:cubicBezTo>
                  <a:cubicBezTo>
                    <a:pt x="1220534" y="718756"/>
                    <a:pt x="1220438" y="713231"/>
                    <a:pt x="1220248" y="707612"/>
                  </a:cubicBezTo>
                  <a:cubicBezTo>
                    <a:pt x="1233392" y="702183"/>
                    <a:pt x="1246632" y="696658"/>
                    <a:pt x="1259777" y="691229"/>
                  </a:cubicBezTo>
                  <a:cubicBezTo>
                    <a:pt x="1260824" y="687895"/>
                    <a:pt x="1261967" y="684466"/>
                    <a:pt x="1263015" y="681132"/>
                  </a:cubicBezTo>
                  <a:cubicBezTo>
                    <a:pt x="1210437" y="670845"/>
                    <a:pt x="1157859" y="660558"/>
                    <a:pt x="1105281" y="650271"/>
                  </a:cubicBezTo>
                  <a:cubicBezTo>
                    <a:pt x="1105376" y="647795"/>
                    <a:pt x="1105567" y="645318"/>
                    <a:pt x="1105662" y="642842"/>
                  </a:cubicBezTo>
                  <a:cubicBezTo>
                    <a:pt x="1140714" y="639699"/>
                    <a:pt x="1175671" y="636460"/>
                    <a:pt x="1210723" y="633317"/>
                  </a:cubicBezTo>
                  <a:cubicBezTo>
                    <a:pt x="1210913" y="629412"/>
                    <a:pt x="1211104" y="625602"/>
                    <a:pt x="1211294" y="621696"/>
                  </a:cubicBezTo>
                  <a:cubicBezTo>
                    <a:pt x="1151954" y="618839"/>
                    <a:pt x="1092518" y="615981"/>
                    <a:pt x="1033177" y="613029"/>
                  </a:cubicBezTo>
                  <a:cubicBezTo>
                    <a:pt x="1032224" y="617124"/>
                    <a:pt x="1031177" y="621125"/>
                    <a:pt x="1030224" y="625221"/>
                  </a:cubicBezTo>
                  <a:cubicBezTo>
                    <a:pt x="1041083" y="630174"/>
                    <a:pt x="1051941" y="635222"/>
                    <a:pt x="1064324" y="640937"/>
                  </a:cubicBezTo>
                  <a:cubicBezTo>
                    <a:pt x="1059085" y="642937"/>
                    <a:pt x="1054894" y="646271"/>
                    <a:pt x="1050893" y="645985"/>
                  </a:cubicBezTo>
                  <a:cubicBezTo>
                    <a:pt x="905065" y="636174"/>
                    <a:pt x="762000" y="660273"/>
                    <a:pt x="618363" y="679037"/>
                  </a:cubicBezTo>
                  <a:cubicBezTo>
                    <a:pt x="548069" y="688181"/>
                    <a:pt x="476822" y="693705"/>
                    <a:pt x="406051" y="694277"/>
                  </a:cubicBezTo>
                  <a:cubicBezTo>
                    <a:pt x="388525" y="694372"/>
                    <a:pt x="362807" y="672274"/>
                    <a:pt x="354901" y="654177"/>
                  </a:cubicBezTo>
                  <a:cubicBezTo>
                    <a:pt x="336233" y="611885"/>
                    <a:pt x="310515" y="607123"/>
                    <a:pt x="270034" y="618172"/>
                  </a:cubicBezTo>
                  <a:cubicBezTo>
                    <a:pt x="220218" y="631793"/>
                    <a:pt x="168974" y="645890"/>
                    <a:pt x="117920" y="647700"/>
                  </a:cubicBezTo>
                  <a:cubicBezTo>
                    <a:pt x="75819" y="649128"/>
                    <a:pt x="29432" y="641699"/>
                    <a:pt x="0" y="602741"/>
                  </a:cubicBezTo>
                  <a:cubicBezTo>
                    <a:pt x="27908" y="569785"/>
                    <a:pt x="54578" y="538448"/>
                    <a:pt x="81153" y="506920"/>
                  </a:cubicBezTo>
                  <a:cubicBezTo>
                    <a:pt x="63532" y="469296"/>
                    <a:pt x="75629" y="444722"/>
                    <a:pt x="126302" y="409860"/>
                  </a:cubicBezTo>
                  <a:cubicBezTo>
                    <a:pt x="149352" y="394049"/>
                    <a:pt x="173165" y="378142"/>
                    <a:pt x="192119" y="357949"/>
                  </a:cubicBezTo>
                  <a:cubicBezTo>
                    <a:pt x="202311" y="347090"/>
                    <a:pt x="201073" y="326421"/>
                    <a:pt x="208026" y="311658"/>
                  </a:cubicBezTo>
                  <a:cubicBezTo>
                    <a:pt x="218027" y="290321"/>
                    <a:pt x="227076" y="266604"/>
                    <a:pt x="243173" y="250602"/>
                  </a:cubicBezTo>
                  <a:cubicBezTo>
                    <a:pt x="262223" y="231647"/>
                    <a:pt x="288322" y="219741"/>
                    <a:pt x="308515" y="198500"/>
                  </a:cubicBezTo>
                  <a:cubicBezTo>
                    <a:pt x="288798" y="201453"/>
                    <a:pt x="269081" y="204501"/>
                    <a:pt x="239173" y="209073"/>
                  </a:cubicBezTo>
                  <a:cubicBezTo>
                    <a:pt x="300038" y="138969"/>
                    <a:pt x="370046" y="105251"/>
                    <a:pt x="445199" y="84105"/>
                  </a:cubicBezTo>
                  <a:cubicBezTo>
                    <a:pt x="535496" y="58673"/>
                    <a:pt x="626555" y="31241"/>
                    <a:pt x="719138" y="19621"/>
                  </a:cubicBezTo>
                  <a:cubicBezTo>
                    <a:pt x="763001" y="14097"/>
                    <a:pt x="807578" y="11882"/>
                    <a:pt x="852238" y="11966"/>
                  </a:cubicBezTo>
                  <a:close/>
                  <a:moveTo>
                    <a:pt x="572262" y="0"/>
                  </a:moveTo>
                  <a:cubicBezTo>
                    <a:pt x="572738" y="3239"/>
                    <a:pt x="573309" y="6382"/>
                    <a:pt x="573786" y="9620"/>
                  </a:cubicBezTo>
                  <a:cubicBezTo>
                    <a:pt x="525304" y="22765"/>
                    <a:pt x="476916" y="35909"/>
                    <a:pt x="428434" y="49054"/>
                  </a:cubicBezTo>
                  <a:cubicBezTo>
                    <a:pt x="427291" y="44006"/>
                    <a:pt x="426053" y="39053"/>
                    <a:pt x="424910" y="34004"/>
                  </a:cubicBezTo>
                  <a:cubicBezTo>
                    <a:pt x="474059" y="22670"/>
                    <a:pt x="523113" y="11335"/>
                    <a:pt x="57226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3"/>
            <p:cNvSpPr/>
            <p:nvPr/>
          </p:nvSpPr>
          <p:spPr>
            <a:xfrm rot="-1600988">
              <a:off x="2086437" y="5254390"/>
              <a:ext cx="1688841" cy="1771663"/>
            </a:xfrm>
            <a:custGeom>
              <a:rect b="b" l="l" r="r" t="t"/>
              <a:pathLst>
                <a:path extrusionOk="0" h="1771663" w="1688841">
                  <a:moveTo>
                    <a:pt x="964323" y="1618368"/>
                  </a:moveTo>
                  <a:lnTo>
                    <a:pt x="983022" y="1626623"/>
                  </a:lnTo>
                  <a:lnTo>
                    <a:pt x="974029" y="1621905"/>
                  </a:lnTo>
                  <a:close/>
                  <a:moveTo>
                    <a:pt x="879270" y="1615232"/>
                  </a:moveTo>
                  <a:lnTo>
                    <a:pt x="879268" y="1615232"/>
                  </a:lnTo>
                  <a:cubicBezTo>
                    <a:pt x="925841" y="1629809"/>
                    <a:pt x="974132" y="1644984"/>
                    <a:pt x="1022424" y="1660160"/>
                  </a:cubicBezTo>
                  <a:cubicBezTo>
                    <a:pt x="1023545" y="1656422"/>
                    <a:pt x="1024592" y="1652684"/>
                    <a:pt x="1025713" y="1649021"/>
                  </a:cubicBezTo>
                  <a:lnTo>
                    <a:pt x="1025629" y="1648977"/>
                  </a:lnTo>
                  <a:lnTo>
                    <a:pt x="1022349" y="1660084"/>
                  </a:lnTo>
                  <a:close/>
                  <a:moveTo>
                    <a:pt x="920593" y="1608239"/>
                  </a:moveTo>
                  <a:lnTo>
                    <a:pt x="952928" y="1614216"/>
                  </a:lnTo>
                  <a:lnTo>
                    <a:pt x="947353" y="1612184"/>
                  </a:lnTo>
                  <a:close/>
                  <a:moveTo>
                    <a:pt x="1330042" y="1192927"/>
                  </a:moveTo>
                  <a:lnTo>
                    <a:pt x="1330041" y="1192940"/>
                  </a:lnTo>
                  <a:lnTo>
                    <a:pt x="1325981" y="1194680"/>
                  </a:lnTo>
                  <a:lnTo>
                    <a:pt x="1330041" y="1192941"/>
                  </a:lnTo>
                  <a:close/>
                  <a:moveTo>
                    <a:pt x="1182884" y="1179708"/>
                  </a:moveTo>
                  <a:lnTo>
                    <a:pt x="1182774" y="1179709"/>
                  </a:lnTo>
                  <a:cubicBezTo>
                    <a:pt x="1167598" y="1180681"/>
                    <a:pt x="1153395" y="1196230"/>
                    <a:pt x="1137622" y="1205799"/>
                  </a:cubicBezTo>
                  <a:lnTo>
                    <a:pt x="1165905" y="1215009"/>
                  </a:lnTo>
                  <a:lnTo>
                    <a:pt x="1137696" y="1205798"/>
                  </a:lnTo>
                  <a:cubicBezTo>
                    <a:pt x="1153469" y="1196229"/>
                    <a:pt x="1167673" y="1180755"/>
                    <a:pt x="1182848" y="1179709"/>
                  </a:cubicBezTo>
                  <a:close/>
                  <a:moveTo>
                    <a:pt x="995064" y="1129100"/>
                  </a:moveTo>
                  <a:lnTo>
                    <a:pt x="995925" y="1129774"/>
                  </a:lnTo>
                  <a:lnTo>
                    <a:pt x="996029" y="1129912"/>
                  </a:lnTo>
                  <a:lnTo>
                    <a:pt x="996108" y="1129917"/>
                  </a:lnTo>
                  <a:lnTo>
                    <a:pt x="995925" y="1129774"/>
                  </a:lnTo>
                  <a:lnTo>
                    <a:pt x="995780" y="1129580"/>
                  </a:lnTo>
                  <a:lnTo>
                    <a:pt x="995237" y="1129121"/>
                  </a:lnTo>
                  <a:close/>
                  <a:moveTo>
                    <a:pt x="856767" y="1109140"/>
                  </a:moveTo>
                  <a:cubicBezTo>
                    <a:pt x="908946" y="1131193"/>
                    <a:pt x="960078" y="1157133"/>
                    <a:pt x="1016967" y="1158030"/>
                  </a:cubicBezTo>
                  <a:lnTo>
                    <a:pt x="1016972" y="1158013"/>
                  </a:lnTo>
                  <a:lnTo>
                    <a:pt x="975412" y="1153114"/>
                  </a:lnTo>
                  <a:cubicBezTo>
                    <a:pt x="961797" y="1150211"/>
                    <a:pt x="948435" y="1146196"/>
                    <a:pt x="935222" y="1141519"/>
                  </a:cubicBezTo>
                  <a:lnTo>
                    <a:pt x="857094" y="1109214"/>
                  </a:lnTo>
                  <a:close/>
                  <a:moveTo>
                    <a:pt x="245794" y="266576"/>
                  </a:moveTo>
                  <a:cubicBezTo>
                    <a:pt x="308439" y="436195"/>
                    <a:pt x="365925" y="608057"/>
                    <a:pt x="463182" y="762501"/>
                  </a:cubicBezTo>
                  <a:cubicBezTo>
                    <a:pt x="341406" y="618747"/>
                    <a:pt x="290946" y="443820"/>
                    <a:pt x="245794" y="266576"/>
                  </a:cubicBezTo>
                  <a:close/>
                  <a:moveTo>
                    <a:pt x="67205" y="0"/>
                  </a:moveTo>
                  <a:cubicBezTo>
                    <a:pt x="100396" y="79614"/>
                    <a:pt x="133886" y="159004"/>
                    <a:pt x="166629" y="238768"/>
                  </a:cubicBezTo>
                  <a:cubicBezTo>
                    <a:pt x="210062" y="344695"/>
                    <a:pt x="252971" y="450922"/>
                    <a:pt x="295880" y="557074"/>
                  </a:cubicBezTo>
                  <a:cubicBezTo>
                    <a:pt x="306496" y="583239"/>
                    <a:pt x="316288" y="609702"/>
                    <a:pt x="326530" y="636016"/>
                  </a:cubicBezTo>
                  <a:cubicBezTo>
                    <a:pt x="360543" y="723031"/>
                    <a:pt x="424608" y="786797"/>
                    <a:pt x="491888" y="847722"/>
                  </a:cubicBezTo>
                  <a:cubicBezTo>
                    <a:pt x="531882" y="883903"/>
                    <a:pt x="572773" y="919188"/>
                    <a:pt x="614411" y="953351"/>
                  </a:cubicBezTo>
                  <a:cubicBezTo>
                    <a:pt x="631979" y="967704"/>
                    <a:pt x="652611" y="978319"/>
                    <a:pt x="668235" y="998054"/>
                  </a:cubicBezTo>
                  <a:cubicBezTo>
                    <a:pt x="651041" y="990355"/>
                    <a:pt x="633848" y="982580"/>
                    <a:pt x="616579" y="974880"/>
                  </a:cubicBezTo>
                  <a:cubicBezTo>
                    <a:pt x="670552" y="1025938"/>
                    <a:pt x="726544" y="1072062"/>
                    <a:pt x="799729" y="1101740"/>
                  </a:cubicBezTo>
                  <a:cubicBezTo>
                    <a:pt x="794571" y="1063241"/>
                    <a:pt x="742616" y="1071613"/>
                    <a:pt x="746802" y="1035058"/>
                  </a:cubicBezTo>
                  <a:cubicBezTo>
                    <a:pt x="815353" y="1061073"/>
                    <a:pt x="881212" y="1086116"/>
                    <a:pt x="949538" y="1112056"/>
                  </a:cubicBezTo>
                  <a:cubicBezTo>
                    <a:pt x="951033" y="1107869"/>
                    <a:pt x="954472" y="1098450"/>
                    <a:pt x="958210" y="1088059"/>
                  </a:cubicBezTo>
                  <a:cubicBezTo>
                    <a:pt x="974058" y="1088059"/>
                    <a:pt x="989831" y="1088059"/>
                    <a:pt x="1008520" y="1088059"/>
                  </a:cubicBezTo>
                  <a:cubicBezTo>
                    <a:pt x="1005828" y="1099833"/>
                    <a:pt x="985266" y="1105931"/>
                    <a:pt x="986317" y="1116916"/>
                  </a:cubicBezTo>
                  <a:lnTo>
                    <a:pt x="995457" y="1129147"/>
                  </a:lnTo>
                  <a:lnTo>
                    <a:pt x="995240" y="1129121"/>
                  </a:lnTo>
                  <a:lnTo>
                    <a:pt x="995716" y="1129493"/>
                  </a:lnTo>
                  <a:lnTo>
                    <a:pt x="995457" y="1129147"/>
                  </a:lnTo>
                  <a:lnTo>
                    <a:pt x="1030721" y="1133325"/>
                  </a:lnTo>
                  <a:cubicBezTo>
                    <a:pt x="1063446" y="1131184"/>
                    <a:pt x="1087835" y="1109963"/>
                    <a:pt x="1108019" y="1069819"/>
                  </a:cubicBezTo>
                  <a:cubicBezTo>
                    <a:pt x="1120577" y="1075949"/>
                    <a:pt x="1132912" y="1083948"/>
                    <a:pt x="1146443" y="1087985"/>
                  </a:cubicBezTo>
                  <a:cubicBezTo>
                    <a:pt x="1154890" y="1090526"/>
                    <a:pt x="1165281" y="1088134"/>
                    <a:pt x="1174476" y="1086415"/>
                  </a:cubicBezTo>
                  <a:cubicBezTo>
                    <a:pt x="1202808" y="1080958"/>
                    <a:pt x="1230916" y="1058980"/>
                    <a:pt x="1263210" y="1085742"/>
                  </a:cubicBezTo>
                  <a:cubicBezTo>
                    <a:pt x="1237943" y="1119606"/>
                    <a:pt x="1175896" y="1098749"/>
                    <a:pt x="1171187" y="1153769"/>
                  </a:cubicBezTo>
                  <a:cubicBezTo>
                    <a:pt x="1194062" y="1161544"/>
                    <a:pt x="1228972" y="1120802"/>
                    <a:pt x="1240111" y="1161768"/>
                  </a:cubicBezTo>
                  <a:cubicBezTo>
                    <a:pt x="1259547" y="1149508"/>
                    <a:pt x="1277937" y="1137846"/>
                    <a:pt x="1296401" y="1126184"/>
                  </a:cubicBezTo>
                  <a:cubicBezTo>
                    <a:pt x="1298494" y="1128950"/>
                    <a:pt x="1300662" y="1131791"/>
                    <a:pt x="1302755" y="1134557"/>
                  </a:cubicBezTo>
                  <a:cubicBezTo>
                    <a:pt x="1297523" y="1142182"/>
                    <a:pt x="1292290" y="1149732"/>
                    <a:pt x="1286907" y="1157507"/>
                  </a:cubicBezTo>
                  <a:cubicBezTo>
                    <a:pt x="1338339" y="1183970"/>
                    <a:pt x="1341553" y="1183671"/>
                    <a:pt x="1378408" y="1145097"/>
                  </a:cubicBezTo>
                  <a:cubicBezTo>
                    <a:pt x="1394480" y="1128203"/>
                    <a:pt x="1406291" y="1113028"/>
                    <a:pt x="1437314" y="1122222"/>
                  </a:cubicBezTo>
                  <a:cubicBezTo>
                    <a:pt x="1456302" y="1127829"/>
                    <a:pt x="1482167" y="1106300"/>
                    <a:pt x="1505865" y="1101291"/>
                  </a:cubicBezTo>
                  <a:cubicBezTo>
                    <a:pt x="1523881" y="1097479"/>
                    <a:pt x="1543392" y="1100543"/>
                    <a:pt x="1563277" y="1104879"/>
                  </a:cubicBezTo>
                  <a:cubicBezTo>
                    <a:pt x="1524628" y="1136575"/>
                    <a:pt x="1471777" y="1149882"/>
                    <a:pt x="1459218" y="1206920"/>
                  </a:cubicBezTo>
                  <a:cubicBezTo>
                    <a:pt x="1484186" y="1191969"/>
                    <a:pt x="1509154" y="1177018"/>
                    <a:pt x="1539878" y="1158628"/>
                  </a:cubicBezTo>
                  <a:cubicBezTo>
                    <a:pt x="1496819" y="1207667"/>
                    <a:pt x="1458694" y="1251025"/>
                    <a:pt x="1420644" y="1294383"/>
                  </a:cubicBezTo>
                  <a:cubicBezTo>
                    <a:pt x="1423111" y="1297373"/>
                    <a:pt x="1425503" y="1300364"/>
                    <a:pt x="1427970" y="1303354"/>
                  </a:cubicBezTo>
                  <a:cubicBezTo>
                    <a:pt x="1434773" y="1301709"/>
                    <a:pt x="1441501" y="1300139"/>
                    <a:pt x="1448303" y="1298495"/>
                  </a:cubicBezTo>
                  <a:cubicBezTo>
                    <a:pt x="1450322" y="1301186"/>
                    <a:pt x="1452340" y="1303802"/>
                    <a:pt x="1454359" y="1306494"/>
                  </a:cubicBezTo>
                  <a:cubicBezTo>
                    <a:pt x="1447107" y="1311577"/>
                    <a:pt x="1440379" y="1319052"/>
                    <a:pt x="1432381" y="1321071"/>
                  </a:cubicBezTo>
                  <a:cubicBezTo>
                    <a:pt x="1423709" y="1323239"/>
                    <a:pt x="1413767" y="1320248"/>
                    <a:pt x="1404198" y="1323538"/>
                  </a:cubicBezTo>
                  <a:cubicBezTo>
                    <a:pt x="1441650" y="1340507"/>
                    <a:pt x="1476935" y="1403974"/>
                    <a:pt x="1511098" y="1341778"/>
                  </a:cubicBezTo>
                  <a:cubicBezTo>
                    <a:pt x="1546382" y="1336022"/>
                    <a:pt x="1579199" y="1339834"/>
                    <a:pt x="1598412" y="1325407"/>
                  </a:cubicBezTo>
                  <a:cubicBezTo>
                    <a:pt x="1625099" y="1305297"/>
                    <a:pt x="1647227" y="1292066"/>
                    <a:pt x="1682959" y="1309858"/>
                  </a:cubicBezTo>
                  <a:cubicBezTo>
                    <a:pt x="1672718" y="1344544"/>
                    <a:pt x="1657393" y="1381772"/>
                    <a:pt x="1652609" y="1420345"/>
                  </a:cubicBezTo>
                  <a:cubicBezTo>
                    <a:pt x="1650815" y="1434698"/>
                    <a:pt x="1673690" y="1452116"/>
                    <a:pt x="1688715" y="1472898"/>
                  </a:cubicBezTo>
                  <a:cubicBezTo>
                    <a:pt x="1692154" y="1538757"/>
                    <a:pt x="1624650" y="1552438"/>
                    <a:pt x="1584058" y="1590039"/>
                  </a:cubicBezTo>
                  <a:cubicBezTo>
                    <a:pt x="1540252" y="1630557"/>
                    <a:pt x="1492259" y="1631155"/>
                    <a:pt x="1438810" y="1619044"/>
                  </a:cubicBezTo>
                  <a:cubicBezTo>
                    <a:pt x="1423634" y="1615606"/>
                    <a:pt x="1405917" y="1623156"/>
                    <a:pt x="1389396" y="1625623"/>
                  </a:cubicBezTo>
                  <a:cubicBezTo>
                    <a:pt x="1389621" y="1629361"/>
                    <a:pt x="1389845" y="1633098"/>
                    <a:pt x="1390069" y="1636836"/>
                  </a:cubicBezTo>
                  <a:cubicBezTo>
                    <a:pt x="1400012" y="1638780"/>
                    <a:pt x="1410029" y="1640649"/>
                    <a:pt x="1425279" y="1643564"/>
                  </a:cubicBezTo>
                  <a:cubicBezTo>
                    <a:pt x="1415112" y="1647750"/>
                    <a:pt x="1407487" y="1653880"/>
                    <a:pt x="1403376" y="1652086"/>
                  </a:cubicBezTo>
                  <a:cubicBezTo>
                    <a:pt x="1385659" y="1644312"/>
                    <a:pt x="1380650" y="1646405"/>
                    <a:pt x="1365998" y="1664271"/>
                  </a:cubicBezTo>
                  <a:cubicBezTo>
                    <a:pt x="1351047" y="1682511"/>
                    <a:pt x="1313819" y="1683707"/>
                    <a:pt x="1285786" y="1689613"/>
                  </a:cubicBezTo>
                  <a:cubicBezTo>
                    <a:pt x="1275545" y="1691781"/>
                    <a:pt x="1263659" y="1685950"/>
                    <a:pt x="1252520" y="1683782"/>
                  </a:cubicBezTo>
                  <a:cubicBezTo>
                    <a:pt x="1251548" y="1687296"/>
                    <a:pt x="1250502" y="1690809"/>
                    <a:pt x="1249530" y="1694323"/>
                  </a:cubicBezTo>
                  <a:cubicBezTo>
                    <a:pt x="1284291" y="1705685"/>
                    <a:pt x="1319127" y="1717123"/>
                    <a:pt x="1353888" y="1728486"/>
                  </a:cubicBezTo>
                  <a:cubicBezTo>
                    <a:pt x="1352916" y="1731700"/>
                    <a:pt x="1352019" y="1734989"/>
                    <a:pt x="1351047" y="1738204"/>
                  </a:cubicBezTo>
                  <a:cubicBezTo>
                    <a:pt x="1253716" y="1714581"/>
                    <a:pt x="1156385" y="1690959"/>
                    <a:pt x="1059129" y="1667411"/>
                  </a:cubicBezTo>
                  <a:cubicBezTo>
                    <a:pt x="1058157" y="1670401"/>
                    <a:pt x="1057185" y="1673391"/>
                    <a:pt x="1056213" y="1676381"/>
                  </a:cubicBezTo>
                  <a:cubicBezTo>
                    <a:pt x="1143752" y="1707255"/>
                    <a:pt x="1231215" y="1738054"/>
                    <a:pt x="1320697" y="1769601"/>
                  </a:cubicBezTo>
                  <a:cubicBezTo>
                    <a:pt x="1298868" y="1769601"/>
                    <a:pt x="1275096" y="1774834"/>
                    <a:pt x="1254837" y="1768629"/>
                  </a:cubicBezTo>
                  <a:cubicBezTo>
                    <a:pt x="1185315" y="1747473"/>
                    <a:pt x="1117288" y="1721533"/>
                    <a:pt x="1048215" y="1698808"/>
                  </a:cubicBezTo>
                  <a:cubicBezTo>
                    <a:pt x="977197" y="1675484"/>
                    <a:pt x="903937" y="1657842"/>
                    <a:pt x="834714" y="1630183"/>
                  </a:cubicBezTo>
                  <a:cubicBezTo>
                    <a:pt x="767809" y="1603421"/>
                    <a:pt x="704715" y="1567090"/>
                    <a:pt x="639978" y="1534945"/>
                  </a:cubicBezTo>
                  <a:lnTo>
                    <a:pt x="640185" y="1535141"/>
                  </a:lnTo>
                  <a:lnTo>
                    <a:pt x="683681" y="1569827"/>
                  </a:lnTo>
                  <a:cubicBezTo>
                    <a:pt x="698230" y="1581349"/>
                    <a:pt x="713050" y="1592431"/>
                    <a:pt x="728861" y="1601925"/>
                  </a:cubicBezTo>
                  <a:cubicBezTo>
                    <a:pt x="774461" y="1629360"/>
                    <a:pt x="822828" y="1652086"/>
                    <a:pt x="870073" y="1681614"/>
                  </a:cubicBezTo>
                  <a:cubicBezTo>
                    <a:pt x="842264" y="1674736"/>
                    <a:pt x="811614" y="1673092"/>
                    <a:pt x="787020" y="1660010"/>
                  </a:cubicBezTo>
                  <a:cubicBezTo>
                    <a:pt x="668309" y="1596617"/>
                    <a:pt x="551990" y="1529861"/>
                    <a:pt x="444717" y="1447033"/>
                  </a:cubicBezTo>
                  <a:cubicBezTo>
                    <a:pt x="363234" y="1384164"/>
                    <a:pt x="306121" y="1304251"/>
                    <a:pt x="252671" y="1219628"/>
                  </a:cubicBezTo>
                  <a:cubicBezTo>
                    <a:pt x="251550" y="1217908"/>
                    <a:pt x="252522" y="1214918"/>
                    <a:pt x="252522" y="1212526"/>
                  </a:cubicBezTo>
                  <a:cubicBezTo>
                    <a:pt x="255961" y="1209087"/>
                    <a:pt x="259474" y="1205649"/>
                    <a:pt x="262913" y="1202210"/>
                  </a:cubicBezTo>
                  <a:cubicBezTo>
                    <a:pt x="266277" y="1210508"/>
                    <a:pt x="268968" y="1219179"/>
                    <a:pt x="273229" y="1227029"/>
                  </a:cubicBezTo>
                  <a:cubicBezTo>
                    <a:pt x="277266" y="1234504"/>
                    <a:pt x="282274" y="1241681"/>
                    <a:pt x="288030" y="1247885"/>
                  </a:cubicBezTo>
                  <a:cubicBezTo>
                    <a:pt x="346339" y="1311128"/>
                    <a:pt x="399789" y="1380202"/>
                    <a:pt x="465050" y="1435446"/>
                  </a:cubicBezTo>
                  <a:cubicBezTo>
                    <a:pt x="515958" y="1478579"/>
                    <a:pt x="570679" y="1523881"/>
                    <a:pt x="641472" y="1536365"/>
                  </a:cubicBezTo>
                  <a:lnTo>
                    <a:pt x="641374" y="1536273"/>
                  </a:lnTo>
                  <a:lnTo>
                    <a:pt x="564419" y="1479860"/>
                  </a:lnTo>
                  <a:cubicBezTo>
                    <a:pt x="538834" y="1460975"/>
                    <a:pt x="513716" y="1441576"/>
                    <a:pt x="490243" y="1420345"/>
                  </a:cubicBezTo>
                  <a:cubicBezTo>
                    <a:pt x="444269" y="1378782"/>
                    <a:pt x="401360" y="1332658"/>
                    <a:pt x="363534" y="1283544"/>
                  </a:cubicBezTo>
                  <a:cubicBezTo>
                    <a:pt x="302758" y="1204677"/>
                    <a:pt x="244150" y="1123718"/>
                    <a:pt x="190850" y="1039618"/>
                  </a:cubicBezTo>
                  <a:cubicBezTo>
                    <a:pt x="162517" y="994989"/>
                    <a:pt x="150631" y="940269"/>
                    <a:pt x="125364" y="893248"/>
                  </a:cubicBezTo>
                  <a:cubicBezTo>
                    <a:pt x="90827" y="828809"/>
                    <a:pt x="100471" y="748522"/>
                    <a:pt x="49637" y="690512"/>
                  </a:cubicBezTo>
                  <a:cubicBezTo>
                    <a:pt x="46722" y="687223"/>
                    <a:pt x="49862" y="678701"/>
                    <a:pt x="50684" y="662105"/>
                  </a:cubicBezTo>
                  <a:cubicBezTo>
                    <a:pt x="73185" y="701875"/>
                    <a:pt x="91724" y="733197"/>
                    <a:pt x="108843" y="765267"/>
                  </a:cubicBezTo>
                  <a:cubicBezTo>
                    <a:pt x="158481" y="857963"/>
                    <a:pt x="204530" y="952828"/>
                    <a:pt x="258578" y="1042833"/>
                  </a:cubicBezTo>
                  <a:cubicBezTo>
                    <a:pt x="276594" y="1072884"/>
                    <a:pt x="315018" y="1090452"/>
                    <a:pt x="343350" y="1114672"/>
                  </a:cubicBezTo>
                  <a:cubicBezTo>
                    <a:pt x="360768" y="1129548"/>
                    <a:pt x="376915" y="1145920"/>
                    <a:pt x="393211" y="1162142"/>
                  </a:cubicBezTo>
                  <a:cubicBezTo>
                    <a:pt x="398818" y="1167748"/>
                    <a:pt x="403004" y="1174775"/>
                    <a:pt x="412498" y="1177616"/>
                  </a:cubicBezTo>
                  <a:cubicBezTo>
                    <a:pt x="257456" y="958060"/>
                    <a:pt x="115721" y="732524"/>
                    <a:pt x="41190" y="471555"/>
                  </a:cubicBezTo>
                  <a:cubicBezTo>
                    <a:pt x="56216" y="507960"/>
                    <a:pt x="70942" y="544441"/>
                    <a:pt x="86492" y="580622"/>
                  </a:cubicBezTo>
                  <a:cubicBezTo>
                    <a:pt x="99125" y="610001"/>
                    <a:pt x="109965" y="640725"/>
                    <a:pt x="126859" y="667562"/>
                  </a:cubicBezTo>
                  <a:cubicBezTo>
                    <a:pt x="136577" y="682962"/>
                    <a:pt x="156612" y="691932"/>
                    <a:pt x="169769" y="702099"/>
                  </a:cubicBezTo>
                  <a:cubicBezTo>
                    <a:pt x="114226" y="572997"/>
                    <a:pt x="57113" y="440158"/>
                    <a:pt x="0" y="307243"/>
                  </a:cubicBezTo>
                  <a:cubicBezTo>
                    <a:pt x="3513" y="305673"/>
                    <a:pt x="6952" y="304178"/>
                    <a:pt x="10466" y="302608"/>
                  </a:cubicBezTo>
                  <a:cubicBezTo>
                    <a:pt x="58982" y="412648"/>
                    <a:pt x="107572" y="522612"/>
                    <a:pt x="156088" y="632577"/>
                  </a:cubicBezTo>
                  <a:cubicBezTo>
                    <a:pt x="160050" y="630932"/>
                    <a:pt x="164012" y="629288"/>
                    <a:pt x="167974" y="627643"/>
                  </a:cubicBezTo>
                  <a:cubicBezTo>
                    <a:pt x="136876" y="503924"/>
                    <a:pt x="105778" y="380279"/>
                    <a:pt x="74680" y="256559"/>
                  </a:cubicBezTo>
                  <a:cubicBezTo>
                    <a:pt x="76250" y="256036"/>
                    <a:pt x="77820" y="255513"/>
                    <a:pt x="79390" y="254989"/>
                  </a:cubicBezTo>
                  <a:cubicBezTo>
                    <a:pt x="100545" y="314569"/>
                    <a:pt x="121701" y="374224"/>
                    <a:pt x="142857" y="433803"/>
                  </a:cubicBezTo>
                  <a:cubicBezTo>
                    <a:pt x="145174" y="433205"/>
                    <a:pt x="147492" y="432682"/>
                    <a:pt x="149809" y="432084"/>
                  </a:cubicBezTo>
                  <a:cubicBezTo>
                    <a:pt x="143978" y="410330"/>
                    <a:pt x="137474" y="388726"/>
                    <a:pt x="132466" y="366823"/>
                  </a:cubicBezTo>
                  <a:cubicBezTo>
                    <a:pt x="122972" y="325334"/>
                    <a:pt x="110039" y="286162"/>
                    <a:pt x="107797" y="241384"/>
                  </a:cubicBezTo>
                  <a:cubicBezTo>
                    <a:pt x="104507" y="176422"/>
                    <a:pt x="77745" y="112731"/>
                    <a:pt x="61897" y="48292"/>
                  </a:cubicBezTo>
                  <a:cubicBezTo>
                    <a:pt x="58309" y="33715"/>
                    <a:pt x="58234" y="18165"/>
                    <a:pt x="56440" y="2915"/>
                  </a:cubicBezTo>
                  <a:cubicBezTo>
                    <a:pt x="60028" y="1944"/>
                    <a:pt x="63617" y="972"/>
                    <a:pt x="67205" y="0"/>
                  </a:cubicBezTo>
                  <a:close/>
                </a:path>
              </a:pathLst>
            </a:custGeom>
            <a:solidFill>
              <a:srgbClr val="1764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772" name="Google Shape;772;p3"/>
          <p:cNvSpPr/>
          <p:nvPr/>
        </p:nvSpPr>
        <p:spPr>
          <a:xfrm>
            <a:off x="4286084" y="302711"/>
            <a:ext cx="5920500" cy="360000"/>
          </a:xfrm>
          <a:prstGeom prst="rect">
            <a:avLst/>
          </a:prstGeom>
          <a:solidFill>
            <a:srgbClr val="75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73" name="Google Shape;773;p3"/>
          <p:cNvSpPr/>
          <p:nvPr/>
        </p:nvSpPr>
        <p:spPr>
          <a:xfrm>
            <a:off x="4156719" y="2549110"/>
            <a:ext cx="5920500" cy="360000"/>
          </a:xfrm>
          <a:prstGeom prst="rect">
            <a:avLst/>
          </a:prstGeom>
          <a:solidFill>
            <a:srgbClr val="E98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rPr b="1" i="0" lang="en-US" sz="1800" u="none" cap="none" strike="noStrike">
                <a:solidFill>
                  <a:srgbClr val="FFFFFF"/>
                </a:solidFill>
                <a:latin typeface="Verdana"/>
                <a:ea typeface="Verdana"/>
                <a:cs typeface="Verdana"/>
                <a:sym typeface="Verdana"/>
              </a:rPr>
              <a:t>LOISE MBURUGA </a:t>
            </a:r>
            <a:endParaRPr b="1" i="0" sz="1800" u="none" cap="none" strike="noStrike">
              <a:solidFill>
                <a:srgbClr val="FFFFFF"/>
              </a:solidFill>
              <a:latin typeface="Verdana"/>
              <a:ea typeface="Verdana"/>
              <a:cs typeface="Verdana"/>
              <a:sym typeface="Verdana"/>
            </a:endParaRPr>
          </a:p>
        </p:txBody>
      </p:sp>
      <p:sp>
        <p:nvSpPr>
          <p:cNvPr id="774" name="Google Shape;774;p3"/>
          <p:cNvSpPr/>
          <p:nvPr/>
        </p:nvSpPr>
        <p:spPr>
          <a:xfrm>
            <a:off x="4247310" y="4867785"/>
            <a:ext cx="5920500" cy="360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775" name="Google Shape;775;p3"/>
          <p:cNvSpPr txBox="1"/>
          <p:nvPr/>
        </p:nvSpPr>
        <p:spPr>
          <a:xfrm>
            <a:off x="5945057" y="352518"/>
            <a:ext cx="3312300" cy="288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Verdana"/>
                <a:ea typeface="Verdana"/>
                <a:cs typeface="Verdana"/>
                <a:sym typeface="Verdana"/>
              </a:rPr>
              <a:t>FAITH MWENDA</a:t>
            </a:r>
            <a:endParaRPr b="1" i="0" sz="1800" u="none" cap="none" strike="noStrike">
              <a:solidFill>
                <a:schemeClr val="lt1"/>
              </a:solidFill>
              <a:latin typeface="Verdana"/>
              <a:ea typeface="Verdana"/>
              <a:cs typeface="Verdana"/>
              <a:sym typeface="Verdana"/>
            </a:endParaRPr>
          </a:p>
        </p:txBody>
      </p:sp>
      <p:sp>
        <p:nvSpPr>
          <p:cNvPr id="776" name="Google Shape;776;p3"/>
          <p:cNvSpPr txBox="1"/>
          <p:nvPr/>
        </p:nvSpPr>
        <p:spPr>
          <a:xfrm>
            <a:off x="5460815" y="4901114"/>
            <a:ext cx="3312300" cy="28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Verdana"/>
                <a:ea typeface="Verdana"/>
                <a:cs typeface="Verdana"/>
                <a:sym typeface="Verdana"/>
              </a:rPr>
              <a:t>JANE MARTHA</a:t>
            </a:r>
            <a:endParaRPr/>
          </a:p>
        </p:txBody>
      </p:sp>
      <p:sp>
        <p:nvSpPr>
          <p:cNvPr id="777" name="Google Shape;777;p3"/>
          <p:cNvSpPr txBox="1"/>
          <p:nvPr/>
        </p:nvSpPr>
        <p:spPr>
          <a:xfrm>
            <a:off x="4425794" y="887711"/>
            <a:ext cx="574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Faith harnesses data science to generate profound financial insights, driving strategic decisions with precision.</a:t>
            </a:r>
            <a:endParaRPr b="0" i="0" sz="1200" u="none" cap="none" strike="noStrike">
              <a:solidFill>
                <a:srgbClr val="3F3F3F"/>
              </a:solidFill>
              <a:latin typeface="Arial"/>
              <a:ea typeface="Arial"/>
              <a:cs typeface="Arial"/>
              <a:sym typeface="Arial"/>
            </a:endParaRPr>
          </a:p>
        </p:txBody>
      </p:sp>
      <p:sp>
        <p:nvSpPr>
          <p:cNvPr id="778" name="Google Shape;778;p3"/>
          <p:cNvSpPr txBox="1"/>
          <p:nvPr/>
        </p:nvSpPr>
        <p:spPr>
          <a:xfrm>
            <a:off x="4467266" y="1422773"/>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She employs advanced data-driven analysis to refine financial strategies, maximizing returns and optimizing real estate investments.</a:t>
            </a:r>
            <a:endParaRPr b="0" i="0" sz="1200" u="none" cap="none" strike="noStrike">
              <a:solidFill>
                <a:srgbClr val="3F3F3F"/>
              </a:solidFill>
              <a:latin typeface="Arial"/>
              <a:ea typeface="Arial"/>
              <a:cs typeface="Arial"/>
              <a:sym typeface="Arial"/>
            </a:endParaRPr>
          </a:p>
        </p:txBody>
      </p:sp>
      <p:sp>
        <p:nvSpPr>
          <p:cNvPr id="779" name="Google Shape;779;p3"/>
          <p:cNvSpPr txBox="1"/>
          <p:nvPr/>
        </p:nvSpPr>
        <p:spPr>
          <a:xfrm>
            <a:off x="4445795" y="1946776"/>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Dedicated to applying data science techniques to improve financial forecasting and budgeting accuracy in real estate.</a:t>
            </a:r>
            <a:endParaRPr b="0" i="0" sz="1200" u="none" cap="none" strike="noStrike">
              <a:solidFill>
                <a:srgbClr val="3F3F3F"/>
              </a:solidFill>
              <a:latin typeface="Arial"/>
              <a:ea typeface="Arial"/>
              <a:cs typeface="Arial"/>
              <a:sym typeface="Arial"/>
            </a:endParaRPr>
          </a:p>
        </p:txBody>
      </p:sp>
      <p:sp>
        <p:nvSpPr>
          <p:cNvPr id="780" name="Google Shape;780;p3"/>
          <p:cNvSpPr/>
          <p:nvPr/>
        </p:nvSpPr>
        <p:spPr>
          <a:xfrm>
            <a:off x="4243528" y="971597"/>
            <a:ext cx="144000" cy="144000"/>
          </a:xfrm>
          <a:prstGeom prst="ellipse">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1" name="Google Shape;781;p3"/>
          <p:cNvSpPr/>
          <p:nvPr/>
        </p:nvSpPr>
        <p:spPr>
          <a:xfrm>
            <a:off x="4239279" y="1543794"/>
            <a:ext cx="144000" cy="144000"/>
          </a:xfrm>
          <a:prstGeom prst="ellipse">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2" name="Google Shape;782;p3"/>
          <p:cNvSpPr/>
          <p:nvPr/>
        </p:nvSpPr>
        <p:spPr>
          <a:xfrm>
            <a:off x="4243528" y="2115991"/>
            <a:ext cx="144000" cy="144000"/>
          </a:xfrm>
          <a:prstGeom prst="ellipse">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3" name="Google Shape;783;p3"/>
          <p:cNvSpPr txBox="1"/>
          <p:nvPr/>
        </p:nvSpPr>
        <p:spPr>
          <a:xfrm>
            <a:off x="4459716" y="3106166"/>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Loise is deeply passionate about the field of data science, always eager to explore new trends and advancements in the industry.</a:t>
            </a:r>
            <a:endParaRPr b="0" i="0" sz="1200" u="none" cap="none" strike="noStrike">
              <a:solidFill>
                <a:srgbClr val="3F3F3F"/>
              </a:solidFill>
              <a:latin typeface="Arial"/>
              <a:ea typeface="Arial"/>
              <a:cs typeface="Arial"/>
              <a:sym typeface="Arial"/>
            </a:endParaRPr>
          </a:p>
        </p:txBody>
      </p:sp>
      <p:sp>
        <p:nvSpPr>
          <p:cNvPr id="784" name="Google Shape;784;p3"/>
          <p:cNvSpPr txBox="1"/>
          <p:nvPr/>
        </p:nvSpPr>
        <p:spPr>
          <a:xfrm>
            <a:off x="4467266" y="3652329"/>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She is committed to continuously learning and improving her skills in data science, focusing on applying innovative techniques and technologies.</a:t>
            </a:r>
            <a:endParaRPr b="0" i="0" sz="1200" u="none" cap="none" strike="noStrike">
              <a:solidFill>
                <a:srgbClr val="3F3F3F"/>
              </a:solidFill>
              <a:latin typeface="Arial"/>
              <a:ea typeface="Arial"/>
              <a:cs typeface="Arial"/>
              <a:sym typeface="Arial"/>
            </a:endParaRPr>
          </a:p>
        </p:txBody>
      </p:sp>
      <p:sp>
        <p:nvSpPr>
          <p:cNvPr id="785" name="Google Shape;785;p3"/>
          <p:cNvSpPr/>
          <p:nvPr/>
        </p:nvSpPr>
        <p:spPr>
          <a:xfrm>
            <a:off x="4265902" y="3224674"/>
            <a:ext cx="144000" cy="144000"/>
          </a:xfrm>
          <a:prstGeom prst="ellipse">
            <a:avLst/>
          </a:prstGeom>
          <a:solidFill>
            <a:srgbClr val="E98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6" name="Google Shape;786;p3"/>
          <p:cNvSpPr/>
          <p:nvPr/>
        </p:nvSpPr>
        <p:spPr>
          <a:xfrm>
            <a:off x="4265902" y="3822458"/>
            <a:ext cx="144000" cy="144000"/>
          </a:xfrm>
          <a:prstGeom prst="ellipse">
            <a:avLst/>
          </a:prstGeom>
          <a:solidFill>
            <a:srgbClr val="E98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7" name="Google Shape;787;p3"/>
          <p:cNvSpPr txBox="1"/>
          <p:nvPr/>
        </p:nvSpPr>
        <p:spPr>
          <a:xfrm>
            <a:off x="4445796" y="4226554"/>
            <a:ext cx="57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Motivated by the power of data to uncover valuable insights and drive informed decision-making.</a:t>
            </a:r>
            <a:endParaRPr b="0" i="0" sz="1200" u="none" cap="none" strike="noStrike">
              <a:solidFill>
                <a:srgbClr val="3F3F3F"/>
              </a:solidFill>
              <a:latin typeface="Arial"/>
              <a:ea typeface="Arial"/>
              <a:cs typeface="Arial"/>
              <a:sym typeface="Arial"/>
            </a:endParaRPr>
          </a:p>
        </p:txBody>
      </p:sp>
      <p:sp>
        <p:nvSpPr>
          <p:cNvPr id="788" name="Google Shape;788;p3"/>
          <p:cNvSpPr/>
          <p:nvPr/>
        </p:nvSpPr>
        <p:spPr>
          <a:xfrm>
            <a:off x="4286084" y="4426769"/>
            <a:ext cx="144000" cy="144000"/>
          </a:xfrm>
          <a:prstGeom prst="ellipse">
            <a:avLst/>
          </a:prstGeom>
          <a:solidFill>
            <a:srgbClr val="E985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9" name="Google Shape;789;p3"/>
          <p:cNvSpPr txBox="1"/>
          <p:nvPr/>
        </p:nvSpPr>
        <p:spPr>
          <a:xfrm>
            <a:off x="4399953" y="5625988"/>
            <a:ext cx="573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lang="en-US" sz="1200"/>
              <a:t>Jane is passionate about data science</a:t>
            </a:r>
            <a:r>
              <a:rPr b="0" i="0" lang="en-US" sz="1200" u="none" cap="none" strike="noStrike">
                <a:solidFill>
                  <a:srgbClr val="000000"/>
                </a:solidFill>
                <a:latin typeface="Arial"/>
                <a:ea typeface="Arial"/>
                <a:cs typeface="Arial"/>
                <a:sym typeface="Arial"/>
              </a:rPr>
              <a:t>.</a:t>
            </a:r>
            <a:endParaRPr b="0" i="0" sz="1200" u="none" cap="none" strike="noStrike">
              <a:solidFill>
                <a:srgbClr val="3F3F3F"/>
              </a:solidFill>
              <a:latin typeface="Arial"/>
              <a:ea typeface="Arial"/>
              <a:cs typeface="Arial"/>
              <a:sym typeface="Arial"/>
            </a:endParaRPr>
          </a:p>
        </p:txBody>
      </p:sp>
      <p:sp>
        <p:nvSpPr>
          <p:cNvPr id="790" name="Google Shape;790;p3"/>
          <p:cNvSpPr txBox="1"/>
          <p:nvPr/>
        </p:nvSpPr>
        <p:spPr>
          <a:xfrm>
            <a:off x="4399954" y="5926713"/>
            <a:ext cx="57393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200"/>
              <a:buFont typeface="Arial"/>
              <a:buNone/>
            </a:pPr>
            <a:r>
              <a:rPr lang="en-US" sz="1200">
                <a:solidFill>
                  <a:schemeClr val="dk1"/>
                </a:solidFill>
              </a:rPr>
              <a:t>S</a:t>
            </a:r>
            <a:r>
              <a:rPr lang="en-US" sz="1200">
                <a:solidFill>
                  <a:schemeClr val="dk1"/>
                </a:solidFill>
              </a:rPr>
              <a:t>he employs advanced data-driven analysis to refine financial strategies, maximizing returns and optimizing real estate investments.</a:t>
            </a:r>
            <a:endParaRPr sz="1200">
              <a:solidFill>
                <a:srgbClr val="595959"/>
              </a:solidFill>
            </a:endParaRPr>
          </a:p>
        </p:txBody>
      </p:sp>
      <p:sp>
        <p:nvSpPr>
          <p:cNvPr id="791" name="Google Shape;791;p3"/>
          <p:cNvSpPr txBox="1"/>
          <p:nvPr/>
        </p:nvSpPr>
        <p:spPr>
          <a:xfrm>
            <a:off x="4337902" y="6393530"/>
            <a:ext cx="573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200"/>
              <a:buFont typeface="Arial"/>
              <a:buNone/>
            </a:pPr>
            <a:r>
              <a:rPr lang="en-US" sz="1200">
                <a:solidFill>
                  <a:srgbClr val="3F3F3F"/>
                </a:solidFill>
              </a:rPr>
              <a:t>She is dedicated to expanding her </a:t>
            </a:r>
            <a:r>
              <a:rPr lang="en-US" sz="1200">
                <a:solidFill>
                  <a:srgbClr val="3F3F3F"/>
                </a:solidFill>
              </a:rPr>
              <a:t>knowledge</a:t>
            </a:r>
            <a:r>
              <a:rPr lang="en-US" sz="1200">
                <a:solidFill>
                  <a:srgbClr val="3F3F3F"/>
                </a:solidFill>
              </a:rPr>
              <a:t> in the data science field</a:t>
            </a:r>
            <a:endParaRPr/>
          </a:p>
        </p:txBody>
      </p:sp>
      <p:sp>
        <p:nvSpPr>
          <p:cNvPr id="792" name="Google Shape;792;p3"/>
          <p:cNvSpPr/>
          <p:nvPr/>
        </p:nvSpPr>
        <p:spPr>
          <a:xfrm>
            <a:off x="4255954" y="5686265"/>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93" name="Google Shape;793;p3"/>
          <p:cNvSpPr/>
          <p:nvPr/>
        </p:nvSpPr>
        <p:spPr>
          <a:xfrm>
            <a:off x="4255953" y="6023844"/>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94" name="Google Shape;794;p3"/>
          <p:cNvSpPr/>
          <p:nvPr/>
        </p:nvSpPr>
        <p:spPr>
          <a:xfrm>
            <a:off x="4243528" y="6460029"/>
            <a:ext cx="144000" cy="14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30"/>
          <p:cNvSpPr txBox="1"/>
          <p:nvPr/>
        </p:nvSpPr>
        <p:spPr>
          <a:xfrm>
            <a:off x="8372605" y="3429000"/>
            <a:ext cx="4777152"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entury Gothic"/>
                <a:ea typeface="Century Gothic"/>
                <a:cs typeface="Century Gothic"/>
                <a:sym typeface="Century Gothic"/>
              </a:rPr>
              <a:t>Thank you!</a:t>
            </a:r>
            <a:endParaRPr b="1" sz="48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4"/>
          <p:cNvPicPr preferRelativeResize="0"/>
          <p:nvPr/>
        </p:nvPicPr>
        <p:blipFill rotWithShape="1">
          <a:blip r:embed="rId3">
            <a:alphaModFix/>
          </a:blip>
          <a:srcRect b="0" l="0" r="0" t="0"/>
          <a:stretch/>
        </p:blipFill>
        <p:spPr>
          <a:xfrm>
            <a:off x="7825562" y="3670159"/>
            <a:ext cx="3679049" cy="2836978"/>
          </a:xfrm>
          <a:prstGeom prst="rect">
            <a:avLst/>
          </a:prstGeom>
          <a:noFill/>
          <a:ln>
            <a:noFill/>
          </a:ln>
        </p:spPr>
      </p:pic>
      <p:sp>
        <p:nvSpPr>
          <p:cNvPr id="800" name="Google Shape;800;p4"/>
          <p:cNvSpPr txBox="1"/>
          <p:nvPr>
            <p:ph type="title"/>
          </p:nvPr>
        </p:nvSpPr>
        <p:spPr>
          <a:xfrm>
            <a:off x="1119884" y="452064"/>
            <a:ext cx="10384728" cy="83888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Business Understanding</a:t>
            </a:r>
            <a:endParaRPr/>
          </a:p>
        </p:txBody>
      </p:sp>
      <p:sp>
        <p:nvSpPr>
          <p:cNvPr id="801" name="Google Shape;801;p4"/>
          <p:cNvSpPr txBox="1"/>
          <p:nvPr>
            <p:ph idx="1" type="body"/>
          </p:nvPr>
        </p:nvSpPr>
        <p:spPr>
          <a:xfrm>
            <a:off x="1119883" y="1849347"/>
            <a:ext cx="8598275" cy="409938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The advancement in technology and the need to improve on processes to meet not only the market demands but supplier efficiency has necessitated the employment of advanced technology in all sectors.</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The agricultural  sector is advancing rapidly, requiring efficient and precise classification methods.</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Traditional methods are labor-intensive and error-prone, necessitating automation.</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In rice farming, accurate classification is crucial for quality control and market pricing.</a:t>
            </a:r>
            <a:endParaRPr/>
          </a:p>
          <a:p>
            <a:pPr indent="0" lvl="0" marL="0" rtl="0" algn="just">
              <a:spcBef>
                <a:spcPts val="1000"/>
              </a:spcBef>
              <a:spcAft>
                <a:spcPts val="0"/>
              </a:spcAft>
              <a:buSzPts val="2400"/>
              <a:buNone/>
            </a:pPr>
            <a:r>
              <a:t/>
            </a:r>
            <a:endParaRPr sz="2400">
              <a:latin typeface="Garamond"/>
              <a:ea typeface="Garamond"/>
              <a:cs typeface="Garamond"/>
              <a:sym typeface="Garamond"/>
            </a:endParaRPr>
          </a:p>
          <a:p>
            <a:pPr indent="-190500" lvl="0" marL="342900" rtl="0" algn="just">
              <a:spcBef>
                <a:spcPts val="1000"/>
              </a:spcBef>
              <a:spcAft>
                <a:spcPts val="0"/>
              </a:spcAft>
              <a:buSzPts val="2400"/>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806" name="Shape 806"/>
        <p:cNvGrpSpPr/>
        <p:nvPr/>
      </p:nvGrpSpPr>
      <p:grpSpPr>
        <a:xfrm>
          <a:off x="0" y="0"/>
          <a:ext cx="0" cy="0"/>
          <a:chOff x="0" y="0"/>
          <a:chExt cx="0" cy="0"/>
        </a:xfrm>
      </p:grpSpPr>
      <p:pic>
        <p:nvPicPr>
          <p:cNvPr descr="938,000+ Rice Stock Photos, Pictures &amp; Royalty-Free Images ..." id="807" name="Google Shape;807;p5"/>
          <p:cNvPicPr preferRelativeResize="0"/>
          <p:nvPr/>
        </p:nvPicPr>
        <p:blipFill rotWithShape="1">
          <a:blip r:embed="rId3">
            <a:alphaModFix/>
          </a:blip>
          <a:srcRect b="-1" l="10229" r="14761" t="0"/>
          <a:stretch/>
        </p:blipFill>
        <p:spPr>
          <a:xfrm>
            <a:off x="4485557" y="10"/>
            <a:ext cx="7706443" cy="6857990"/>
          </a:xfrm>
          <a:prstGeom prst="rect">
            <a:avLst/>
          </a:prstGeom>
          <a:noFill/>
          <a:ln>
            <a:noFill/>
          </a:ln>
        </p:spPr>
      </p:pic>
      <p:sp>
        <p:nvSpPr>
          <p:cNvPr id="808" name="Google Shape;808;p5"/>
          <p:cNvSpPr/>
          <p:nvPr/>
        </p:nvSpPr>
        <p:spPr>
          <a:xfrm>
            <a:off x="0" y="0"/>
            <a:ext cx="8170246" cy="6858000"/>
          </a:xfrm>
          <a:custGeom>
            <a:rect b="b" l="l" r="r" t="t"/>
            <a:pathLst>
              <a:path extrusionOk="0" h="6858000" w="8170246">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gradFill>
            <a:gsLst>
              <a:gs pos="0">
                <a:srgbClr val="FFFFFF"/>
              </a:gs>
              <a:gs pos="100000">
                <a:srgbClr val="DDE6C3"/>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09" name="Google Shape;809;p5"/>
          <p:cNvSpPr txBox="1"/>
          <p:nvPr>
            <p:ph type="title"/>
          </p:nvPr>
        </p:nvSpPr>
        <p:spPr>
          <a:xfrm>
            <a:off x="595485" y="1223717"/>
            <a:ext cx="4623955" cy="65005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Garamond"/>
              <a:buNone/>
            </a:pPr>
            <a:r>
              <a:rPr lang="en-US">
                <a:latin typeface="Garamond"/>
                <a:ea typeface="Garamond"/>
                <a:cs typeface="Garamond"/>
                <a:sym typeface="Garamond"/>
              </a:rPr>
              <a:t>Primary Objective</a:t>
            </a:r>
            <a:br>
              <a:rPr lang="en-US">
                <a:latin typeface="Garamond"/>
                <a:ea typeface="Garamond"/>
                <a:cs typeface="Garamond"/>
                <a:sym typeface="Garamond"/>
              </a:rPr>
            </a:br>
            <a:endParaRPr>
              <a:latin typeface="Garamond"/>
              <a:ea typeface="Garamond"/>
              <a:cs typeface="Garamond"/>
              <a:sym typeface="Garamond"/>
            </a:endParaRPr>
          </a:p>
        </p:txBody>
      </p:sp>
      <p:sp>
        <p:nvSpPr>
          <p:cNvPr id="810" name="Google Shape;810;p5"/>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1" name="Google Shape;811;p5"/>
          <p:cNvSpPr txBox="1"/>
          <p:nvPr>
            <p:ph idx="1" type="body"/>
          </p:nvPr>
        </p:nvSpPr>
        <p:spPr>
          <a:xfrm>
            <a:off x="487467" y="2529100"/>
            <a:ext cx="5802406" cy="216857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None/>
            </a:pPr>
            <a:r>
              <a:rPr lang="en-US" sz="2400">
                <a:latin typeface="Garamond"/>
                <a:ea typeface="Garamond"/>
                <a:cs typeface="Garamond"/>
                <a:sym typeface="Garamond"/>
              </a:rPr>
              <a:t>Develop a machine learning model capable of accurately classifying different types of rice grains based on their images. </a:t>
            </a:r>
            <a:endParaRPr/>
          </a:p>
          <a:p>
            <a:pPr indent="-228600" lvl="0" marL="342900" rtl="0" algn="l">
              <a:spcBef>
                <a:spcPts val="1000"/>
              </a:spcBef>
              <a:spcAft>
                <a:spcPts val="0"/>
              </a:spcAft>
              <a:buSzPts val="1800"/>
              <a:buFont typeface="Noto Sans Symbols"/>
              <a:buNone/>
            </a:pPr>
            <a:r>
              <a:t/>
            </a:r>
            <a:endParaRPr>
              <a:latin typeface="Garamond"/>
              <a:ea typeface="Garamond"/>
              <a:cs typeface="Garamond"/>
              <a:sym typeface="Garamond"/>
            </a:endParaRPr>
          </a:p>
          <a:p>
            <a:pPr indent="0" lvl="0" marL="0" rtl="0" algn="l">
              <a:spcBef>
                <a:spcPts val="1000"/>
              </a:spcBef>
              <a:spcAft>
                <a:spcPts val="0"/>
              </a:spcAft>
              <a:buSzPts val="1800"/>
              <a:buNone/>
            </a:pPr>
            <a:r>
              <a:t/>
            </a:r>
            <a:endParaRPr>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6"/>
          <p:cNvPicPr preferRelativeResize="0"/>
          <p:nvPr/>
        </p:nvPicPr>
        <p:blipFill rotWithShape="1">
          <a:blip r:embed="rId3">
            <a:alphaModFix/>
          </a:blip>
          <a:srcRect b="0" l="0" r="0" t="0"/>
          <a:stretch/>
        </p:blipFill>
        <p:spPr>
          <a:xfrm>
            <a:off x="8358519" y="3048482"/>
            <a:ext cx="3409179" cy="3563776"/>
          </a:xfrm>
          <a:prstGeom prst="rect">
            <a:avLst/>
          </a:prstGeom>
          <a:noFill/>
          <a:ln>
            <a:noFill/>
          </a:ln>
        </p:spPr>
      </p:pic>
      <p:sp>
        <p:nvSpPr>
          <p:cNvPr id="818" name="Google Shape;818;p6"/>
          <p:cNvSpPr txBox="1"/>
          <p:nvPr>
            <p:ph type="title"/>
          </p:nvPr>
        </p:nvSpPr>
        <p:spPr>
          <a:xfrm>
            <a:off x="1500027" y="575354"/>
            <a:ext cx="10376899" cy="791110"/>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lang="en-US" sz="4400">
                <a:latin typeface="Garamond"/>
                <a:ea typeface="Garamond"/>
                <a:cs typeface="Garamond"/>
                <a:sym typeface="Garamond"/>
              </a:rPr>
              <a:t>Specific Objectives</a:t>
            </a:r>
            <a:br>
              <a:rPr lang="en-US">
                <a:latin typeface="Garamond"/>
                <a:ea typeface="Garamond"/>
                <a:cs typeface="Garamond"/>
                <a:sym typeface="Garamond"/>
              </a:rPr>
            </a:br>
            <a:endParaRPr>
              <a:latin typeface="Garamond"/>
              <a:ea typeface="Garamond"/>
              <a:cs typeface="Garamond"/>
              <a:sym typeface="Garamond"/>
            </a:endParaRPr>
          </a:p>
        </p:txBody>
      </p:sp>
      <p:sp>
        <p:nvSpPr>
          <p:cNvPr id="819" name="Google Shape;819;p6"/>
          <p:cNvSpPr txBox="1"/>
          <p:nvPr>
            <p:ph idx="1" type="body"/>
          </p:nvPr>
        </p:nvSpPr>
        <p:spPr>
          <a:xfrm>
            <a:off x="1500027" y="1253448"/>
            <a:ext cx="10376899" cy="481858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2400"/>
              <a:buNone/>
            </a:pPr>
            <a:r>
              <a:t/>
            </a:r>
            <a:endParaRPr sz="2400">
              <a:latin typeface="Garamond"/>
              <a:ea typeface="Garamond"/>
              <a:cs typeface="Garamond"/>
              <a:sym typeface="Garamond"/>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Classifying rice grains based on features such as shape and color.</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Deploying a web app capable of classifying rice images.</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Developing an automated system capable of accurately identifying and classifying different types of rice grains using machine learning techniques.</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Leveraging computer vision and deep learning to analyze rice grain images and categorize them into predefined classes.</a:t>
            </a:r>
            <a:endParaRPr/>
          </a:p>
          <a:p>
            <a:pPr indent="0" lvl="0" marL="0" rtl="0" algn="just">
              <a:spcBef>
                <a:spcPts val="1000"/>
              </a:spcBef>
              <a:spcAft>
                <a:spcPts val="0"/>
              </a:spcAft>
              <a:buSzPts val="2400"/>
              <a:buNone/>
            </a:pPr>
            <a:r>
              <a:t/>
            </a:r>
            <a:endParaRPr sz="2400">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823" name="Shape 823"/>
        <p:cNvGrpSpPr/>
        <p:nvPr/>
      </p:nvGrpSpPr>
      <p:grpSpPr>
        <a:xfrm>
          <a:off x="0" y="0"/>
          <a:ext cx="0" cy="0"/>
          <a:chOff x="0" y="0"/>
          <a:chExt cx="0" cy="0"/>
        </a:xfrm>
      </p:grpSpPr>
      <p:pic>
        <p:nvPicPr>
          <p:cNvPr descr="TAAT makes dry season farming easy for rice farmers in Nigeria - YouTube" id="824" name="Google Shape;824;p7"/>
          <p:cNvPicPr preferRelativeResize="0"/>
          <p:nvPr/>
        </p:nvPicPr>
        <p:blipFill rotWithShape="1">
          <a:blip r:embed="rId3">
            <a:alphaModFix/>
          </a:blip>
          <a:srcRect b="0" l="12241" r="24549" t="0"/>
          <a:stretch/>
        </p:blipFill>
        <p:spPr>
          <a:xfrm>
            <a:off x="4485557" y="10"/>
            <a:ext cx="7706443" cy="6857990"/>
          </a:xfrm>
          <a:prstGeom prst="rect">
            <a:avLst/>
          </a:prstGeom>
          <a:noFill/>
          <a:ln>
            <a:noFill/>
          </a:ln>
        </p:spPr>
      </p:pic>
      <p:sp>
        <p:nvSpPr>
          <p:cNvPr id="825" name="Google Shape;825;p7"/>
          <p:cNvSpPr/>
          <p:nvPr/>
        </p:nvSpPr>
        <p:spPr>
          <a:xfrm>
            <a:off x="0" y="0"/>
            <a:ext cx="8170246" cy="6858000"/>
          </a:xfrm>
          <a:custGeom>
            <a:rect b="b" l="l" r="r" t="t"/>
            <a:pathLst>
              <a:path extrusionOk="0" h="6858000" w="8170246">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gradFill>
            <a:gsLst>
              <a:gs pos="0">
                <a:srgbClr val="FFFFFF"/>
              </a:gs>
              <a:gs pos="100000">
                <a:srgbClr val="DDE6C3"/>
              </a:gs>
            </a:gsLst>
            <a:path path="circle">
              <a:fillToRect b="100%" r="100%"/>
            </a:path>
            <a:tileRect l="-100%" t="-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6" name="Google Shape;826;p7"/>
          <p:cNvSpPr txBox="1"/>
          <p:nvPr>
            <p:ph type="title"/>
          </p:nvPr>
        </p:nvSpPr>
        <p:spPr>
          <a:xfrm>
            <a:off x="640456" y="1058927"/>
            <a:ext cx="4623955" cy="71817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Garamond"/>
              <a:buNone/>
            </a:pPr>
            <a:r>
              <a:rPr lang="en-US">
                <a:latin typeface="Garamond"/>
                <a:ea typeface="Garamond"/>
                <a:cs typeface="Garamond"/>
                <a:sym typeface="Garamond"/>
              </a:rPr>
              <a:t>Stakeholders </a:t>
            </a:r>
            <a:endParaRPr/>
          </a:p>
        </p:txBody>
      </p:sp>
      <p:sp>
        <p:nvSpPr>
          <p:cNvPr id="827" name="Google Shape;827;p7"/>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28" name="Google Shape;828;p7"/>
          <p:cNvSpPr txBox="1"/>
          <p:nvPr>
            <p:ph idx="1" type="body"/>
          </p:nvPr>
        </p:nvSpPr>
        <p:spPr>
          <a:xfrm>
            <a:off x="531812" y="2133600"/>
            <a:ext cx="4625882"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000"/>
              <a:buFont typeface="Noto Sans Symbols"/>
              <a:buChar char="⮚"/>
            </a:pPr>
            <a:r>
              <a:rPr lang="en-US" sz="2000">
                <a:latin typeface="Garamond"/>
                <a:ea typeface="Garamond"/>
                <a:cs typeface="Garamond"/>
                <a:sym typeface="Garamond"/>
              </a:rPr>
              <a:t>Agriculture and food processing industries.</a:t>
            </a:r>
            <a:endParaRPr/>
          </a:p>
          <a:p>
            <a:pPr indent="-342900" lvl="0" marL="342900" rtl="0" algn="l">
              <a:spcBef>
                <a:spcPts val="1000"/>
              </a:spcBef>
              <a:spcAft>
                <a:spcPts val="0"/>
              </a:spcAft>
              <a:buSzPts val="2000"/>
              <a:buFont typeface="Noto Sans Symbols"/>
              <a:buChar char="⮚"/>
            </a:pPr>
            <a:r>
              <a:rPr lang="en-US" sz="2000">
                <a:latin typeface="Garamond"/>
                <a:ea typeface="Garamond"/>
                <a:cs typeface="Garamond"/>
                <a:sym typeface="Garamond"/>
              </a:rPr>
              <a:t>Agricultural Scientists.</a:t>
            </a:r>
            <a:endParaRPr/>
          </a:p>
          <a:p>
            <a:pPr indent="-342900" lvl="0" marL="342900" rtl="0" algn="l">
              <a:spcBef>
                <a:spcPts val="1000"/>
              </a:spcBef>
              <a:spcAft>
                <a:spcPts val="0"/>
              </a:spcAft>
              <a:buSzPts val="2000"/>
              <a:buFont typeface="Noto Sans Symbols"/>
              <a:buChar char="⮚"/>
            </a:pPr>
            <a:r>
              <a:rPr lang="en-US" sz="2000">
                <a:latin typeface="Garamond"/>
                <a:ea typeface="Garamond"/>
                <a:cs typeface="Garamond"/>
                <a:sym typeface="Garamond"/>
              </a:rPr>
              <a:t>Quality Control personnel.</a:t>
            </a:r>
            <a:endParaRPr/>
          </a:p>
          <a:p>
            <a:pPr indent="-342900" lvl="0" marL="342900" rtl="0" algn="l">
              <a:spcBef>
                <a:spcPts val="1000"/>
              </a:spcBef>
              <a:spcAft>
                <a:spcPts val="0"/>
              </a:spcAft>
              <a:buSzPts val="2000"/>
              <a:buFont typeface="Noto Sans Symbols"/>
              <a:buChar char="⮚"/>
            </a:pPr>
            <a:r>
              <a:rPr lang="en-US" sz="2000">
                <a:latin typeface="Garamond"/>
                <a:ea typeface="Garamond"/>
                <a:cs typeface="Garamond"/>
                <a:sym typeface="Garamond"/>
              </a:rPr>
              <a:t>Researchers in the field of computer vision and machine learning.</a:t>
            </a:r>
            <a:endParaRPr/>
          </a:p>
          <a:p>
            <a:pPr indent="-342900" lvl="0" marL="342900" rtl="0" algn="l">
              <a:spcBef>
                <a:spcPts val="1000"/>
              </a:spcBef>
              <a:spcAft>
                <a:spcPts val="0"/>
              </a:spcAft>
              <a:buSzPts val="2000"/>
              <a:buFont typeface="Noto Sans Symbols"/>
              <a:buChar char="⮚"/>
            </a:pPr>
            <a:r>
              <a:rPr lang="en-US" sz="2000">
                <a:latin typeface="Garamond"/>
                <a:ea typeface="Garamond"/>
                <a:cs typeface="Garamond"/>
                <a:sym typeface="Garamond"/>
              </a:rPr>
              <a:t>Agriculture policymakers and educators.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
          <p:cNvSpPr txBox="1"/>
          <p:nvPr>
            <p:ph type="title"/>
          </p:nvPr>
        </p:nvSpPr>
        <p:spPr>
          <a:xfrm>
            <a:off x="2589213" y="624110"/>
            <a:ext cx="8915399" cy="95811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Garamond"/>
              <a:buNone/>
            </a:pPr>
            <a:r>
              <a:rPr lang="en-US" sz="4000">
                <a:latin typeface="Garamond"/>
                <a:ea typeface="Garamond"/>
                <a:cs typeface="Garamond"/>
                <a:sym typeface="Garamond"/>
              </a:rPr>
              <a:t>Metrics of Success</a:t>
            </a:r>
            <a:endParaRPr/>
          </a:p>
        </p:txBody>
      </p:sp>
      <p:sp>
        <p:nvSpPr>
          <p:cNvPr id="834" name="Google Shape;834;p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400"/>
              <a:buFont typeface="Noto Sans Symbols"/>
              <a:buChar char="⮚"/>
            </a:pPr>
            <a:r>
              <a:rPr lang="en-US" sz="2400">
                <a:latin typeface="Garamond"/>
                <a:ea typeface="Garamond"/>
                <a:cs typeface="Garamond"/>
                <a:sym typeface="Garamond"/>
              </a:rPr>
              <a:t>The primary metric for success will be </a:t>
            </a:r>
            <a:r>
              <a:rPr b="1" lang="en-US" sz="2400">
                <a:latin typeface="Garamond"/>
                <a:ea typeface="Garamond"/>
                <a:cs typeface="Garamond"/>
                <a:sym typeface="Garamond"/>
              </a:rPr>
              <a:t>accuracy</a:t>
            </a:r>
            <a:r>
              <a:rPr lang="en-US" sz="2400">
                <a:latin typeface="Garamond"/>
                <a:ea typeface="Garamond"/>
                <a:cs typeface="Garamond"/>
                <a:sym typeface="Garamond"/>
              </a:rPr>
              <a:t> of above 90%, which measures the proportion of correctly classified images. </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In addition, other metrics include, </a:t>
            </a:r>
            <a:r>
              <a:rPr b="1" lang="en-US" sz="2400">
                <a:latin typeface="Garamond"/>
                <a:ea typeface="Garamond"/>
                <a:cs typeface="Garamond"/>
                <a:sym typeface="Garamond"/>
              </a:rPr>
              <a:t>precision, recall, and F1-score </a:t>
            </a:r>
            <a:r>
              <a:rPr lang="en-US" sz="2400">
                <a:latin typeface="Garamond"/>
                <a:ea typeface="Garamond"/>
                <a:cs typeface="Garamond"/>
                <a:sym typeface="Garamond"/>
              </a:rPr>
              <a:t>of above 85% will also be considered to provide a comprehensive evaluation of the model performance.</a:t>
            </a:r>
            <a:endParaRPr/>
          </a:p>
          <a:p>
            <a:pPr indent="-342900" lvl="0" marL="342900" rtl="0" algn="just">
              <a:spcBef>
                <a:spcPts val="1000"/>
              </a:spcBef>
              <a:spcAft>
                <a:spcPts val="0"/>
              </a:spcAft>
              <a:buSzPts val="2400"/>
              <a:buFont typeface="Noto Sans Symbols"/>
              <a:buChar char="⮚"/>
            </a:pPr>
            <a:r>
              <a:rPr lang="en-US" sz="2400">
                <a:latin typeface="Garamond"/>
                <a:ea typeface="Garamond"/>
                <a:cs typeface="Garamond"/>
                <a:sym typeface="Garamond"/>
              </a:rPr>
              <a:t>Lastly, we will consider the </a:t>
            </a:r>
            <a:r>
              <a:rPr b="1" lang="en-US" sz="2400">
                <a:latin typeface="Garamond"/>
                <a:ea typeface="Garamond"/>
                <a:cs typeface="Garamond"/>
                <a:sym typeface="Garamond"/>
              </a:rPr>
              <a:t>ROC curve </a:t>
            </a:r>
            <a:r>
              <a:rPr lang="en-US" sz="2400">
                <a:latin typeface="Garamond"/>
                <a:ea typeface="Garamond"/>
                <a:cs typeface="Garamond"/>
                <a:sym typeface="Garamond"/>
              </a:rPr>
              <a:t>proximity to 1.00. </a:t>
            </a:r>
            <a:endParaRPr/>
          </a:p>
          <a:p>
            <a:pPr indent="0" lvl="0" marL="0" rtl="0" algn="l">
              <a:spcBef>
                <a:spcPts val="1000"/>
              </a:spcBef>
              <a:spcAft>
                <a:spcPts val="0"/>
              </a:spcAft>
              <a:buSzPts val="2400"/>
              <a:buNone/>
            </a:pPr>
            <a:r>
              <a:t/>
            </a:r>
            <a:endParaRPr sz="2400">
              <a:latin typeface="Garamond"/>
              <a:ea typeface="Garamond"/>
              <a:cs typeface="Garamond"/>
              <a:sym typeface="Garamond"/>
            </a:endParaRPr>
          </a:p>
        </p:txBody>
      </p:sp>
      <p:sp>
        <p:nvSpPr>
          <p:cNvPr descr="Important Model Evaluation Metrics in Machine Learning" id="835" name="Google Shape;835;p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
          <p:cNvSpPr txBox="1"/>
          <p:nvPr>
            <p:ph type="title"/>
          </p:nvPr>
        </p:nvSpPr>
        <p:spPr>
          <a:xfrm>
            <a:off x="1500027" y="575353"/>
            <a:ext cx="8948791" cy="1181527"/>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br>
              <a:rPr lang="en-US">
                <a:latin typeface="Garamond"/>
                <a:ea typeface="Garamond"/>
                <a:cs typeface="Garamond"/>
                <a:sym typeface="Garamond"/>
              </a:rPr>
            </a:br>
            <a:endParaRPr>
              <a:latin typeface="Garamond"/>
              <a:ea typeface="Garamond"/>
              <a:cs typeface="Garamond"/>
              <a:sym typeface="Garamond"/>
            </a:endParaRPr>
          </a:p>
        </p:txBody>
      </p:sp>
      <p:sp>
        <p:nvSpPr>
          <p:cNvPr id="841" name="Google Shape;841;p9"/>
          <p:cNvSpPr txBox="1"/>
          <p:nvPr>
            <p:ph idx="1" type="body"/>
          </p:nvPr>
        </p:nvSpPr>
        <p:spPr>
          <a:xfrm>
            <a:off x="2254685" y="1520575"/>
            <a:ext cx="8342334" cy="4466866"/>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2400"/>
              <a:buFont typeface="Noto Sans Symbols"/>
              <a:buChar char="⮚"/>
            </a:pPr>
            <a:r>
              <a:rPr lang="en-US" sz="2400">
                <a:latin typeface="Garamond"/>
                <a:ea typeface="Garamond"/>
                <a:cs typeface="Garamond"/>
                <a:sym typeface="Garamond"/>
              </a:rPr>
              <a:t>The dataset in study is obtained from </a:t>
            </a:r>
            <a:r>
              <a:rPr lang="en-US" u="sng">
                <a:solidFill>
                  <a:schemeClr val="hlink"/>
                </a:solidFill>
                <a:hlinkClick r:id="rId3"/>
              </a:rPr>
              <a:t>https://www.muratkoklu.com/datasets/</a:t>
            </a:r>
            <a:endParaRPr/>
          </a:p>
          <a:p>
            <a:pPr indent="-342900" lvl="0" marL="342900" rtl="0" algn="l">
              <a:lnSpc>
                <a:spcPct val="150000"/>
              </a:lnSpc>
              <a:spcBef>
                <a:spcPts val="1000"/>
              </a:spcBef>
              <a:spcAft>
                <a:spcPts val="0"/>
              </a:spcAft>
              <a:buSzPts val="2400"/>
              <a:buFont typeface="Noto Sans Symbols"/>
              <a:buChar char="⮚"/>
            </a:pPr>
            <a:r>
              <a:rPr lang="en-US" sz="2400">
                <a:latin typeface="Garamond"/>
                <a:ea typeface="Garamond"/>
                <a:cs typeface="Garamond"/>
                <a:sym typeface="Garamond"/>
              </a:rPr>
              <a:t> This study comprises of 75,000 images of five varieties of grains, Arborio, Ipsala, Jasmine, Karcadag and Basmati from Turkey.</a:t>
            </a:r>
            <a:endParaRPr/>
          </a:p>
          <a:p>
            <a:pPr indent="-342900" lvl="0" marL="342900" rtl="0" algn="l">
              <a:lnSpc>
                <a:spcPct val="150000"/>
              </a:lnSpc>
              <a:spcBef>
                <a:spcPts val="1000"/>
              </a:spcBef>
              <a:spcAft>
                <a:spcPts val="0"/>
              </a:spcAft>
              <a:buSzPts val="2400"/>
              <a:buFont typeface="Noto Sans Symbols"/>
              <a:buChar char="⮚"/>
            </a:pPr>
            <a:r>
              <a:rPr lang="en-US" sz="2400">
                <a:latin typeface="Garamond"/>
                <a:ea typeface="Garamond"/>
                <a:cs typeface="Garamond"/>
                <a:sym typeface="Garamond"/>
              </a:rPr>
              <a:t>The data was preprocessed by resizing images, augmenting and normalizing before modelling.</a:t>
            </a:r>
            <a:endParaRPr/>
          </a:p>
          <a:p>
            <a:pPr indent="-190500" lvl="0" marL="342900" rtl="0" algn="l">
              <a:spcBef>
                <a:spcPts val="1000"/>
              </a:spcBef>
              <a:spcAft>
                <a:spcPts val="0"/>
              </a:spcAft>
              <a:buSzPts val="2400"/>
              <a:buNone/>
            </a:pPr>
            <a:r>
              <a:t/>
            </a:r>
            <a:endParaRPr sz="2400"/>
          </a:p>
          <a:p>
            <a:pPr indent="0" lvl="0" marL="0" rtl="0" algn="l">
              <a:spcBef>
                <a:spcPts val="1000"/>
              </a:spcBef>
              <a:spcAft>
                <a:spcPts val="0"/>
              </a:spcAft>
              <a:buSzPts val="2400"/>
              <a:buNone/>
            </a:pPr>
            <a:r>
              <a:t/>
            </a:r>
            <a:endParaRPr sz="2400"/>
          </a:p>
        </p:txBody>
      </p:sp>
      <p:sp>
        <p:nvSpPr>
          <p:cNvPr id="842" name="Google Shape;842;p9"/>
          <p:cNvSpPr txBox="1"/>
          <p:nvPr/>
        </p:nvSpPr>
        <p:spPr>
          <a:xfrm>
            <a:off x="2254685" y="624110"/>
            <a:ext cx="8342334" cy="896465"/>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rgbClr val="262626"/>
              </a:buClr>
              <a:buSzPts val="4000"/>
              <a:buFont typeface="Garamond"/>
              <a:buNone/>
            </a:pPr>
            <a:r>
              <a:rPr lang="en-US" sz="4000">
                <a:solidFill>
                  <a:srgbClr val="262626"/>
                </a:solidFill>
                <a:latin typeface="Garamond"/>
                <a:ea typeface="Garamond"/>
                <a:cs typeface="Garamond"/>
                <a:sym typeface="Garamond"/>
              </a:rPr>
              <a:t>Data Collection and Preparation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222">
      <a:dk1>
        <a:srgbClr val="000000"/>
      </a:dk1>
      <a:lt1>
        <a:srgbClr val="FFFFFF"/>
      </a:lt1>
      <a:dk2>
        <a:srgbClr val="44546A"/>
      </a:dk2>
      <a:lt2>
        <a:srgbClr val="E7E6E6"/>
      </a:lt2>
      <a:accent1>
        <a:srgbClr val="DC3539"/>
      </a:accent1>
      <a:accent2>
        <a:srgbClr val="F1CF01"/>
      </a:accent2>
      <a:accent3>
        <a:srgbClr val="449074"/>
      </a:accent3>
      <a:accent4>
        <a:srgbClr val="1764B9"/>
      </a:accent4>
      <a:accent5>
        <a:srgbClr val="8B62A8"/>
      </a:accent5>
      <a:accent6>
        <a:srgbClr val="FDB53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2024-07-31T14:30:05Z</dcterms:created>
  <dc:creator>Faith Mwenda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Wisp:9\Contents Slide Master:3</vt:lpwstr>
  </property>
  <property fmtid="{D5CDD505-2E9C-101B-9397-08002B2CF9AE}" pid="3" name="ClassificationContentMarkingFooterText">
    <vt:lpwstr>Classified as Confidential Recipient Only</vt:lpwstr>
  </property>
</Properties>
</file>